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9.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4" r:id="rId1"/>
  </p:sldMasterIdLst>
  <p:notesMasterIdLst>
    <p:notesMasterId r:id="rId33"/>
  </p:notesMasterIdLst>
  <p:sldIdLst>
    <p:sldId id="336" r:id="rId2"/>
    <p:sldId id="340" r:id="rId3"/>
    <p:sldId id="365" r:id="rId4"/>
    <p:sldId id="285" r:id="rId5"/>
    <p:sldId id="333" r:id="rId6"/>
    <p:sldId id="338" r:id="rId7"/>
    <p:sldId id="350" r:id="rId8"/>
    <p:sldId id="352" r:id="rId9"/>
    <p:sldId id="360" r:id="rId10"/>
    <p:sldId id="361" r:id="rId11"/>
    <p:sldId id="362" r:id="rId12"/>
    <p:sldId id="363" r:id="rId13"/>
    <p:sldId id="357" r:id="rId14"/>
    <p:sldId id="355" r:id="rId15"/>
    <p:sldId id="356" r:id="rId16"/>
    <p:sldId id="288" r:id="rId17"/>
    <p:sldId id="341" r:id="rId18"/>
    <p:sldId id="335" r:id="rId19"/>
    <p:sldId id="358" r:id="rId20"/>
    <p:sldId id="339" r:id="rId21"/>
    <p:sldId id="343" r:id="rId22"/>
    <p:sldId id="351" r:id="rId23"/>
    <p:sldId id="364" r:id="rId24"/>
    <p:sldId id="344" r:id="rId25"/>
    <p:sldId id="345" r:id="rId26"/>
    <p:sldId id="346" r:id="rId27"/>
    <p:sldId id="348" r:id="rId28"/>
    <p:sldId id="367" r:id="rId29"/>
    <p:sldId id="349" r:id="rId30"/>
    <p:sldId id="354" r:id="rId31"/>
    <p:sldId id="284"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oe Zack" initials="JZ" lastIdx="1" clrIdx="0">
    <p:extLst>
      <p:ext uri="{19B8F6BF-5375-455C-9EA6-DF929625EA0E}">
        <p15:presenceInfo xmlns:p15="http://schemas.microsoft.com/office/powerpoint/2012/main" userId="9716c83ed4f5f874"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36918A"/>
    <a:srgbClr val="615346"/>
    <a:srgbClr val="00ADE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994"/>
    <p:restoredTop sz="83427" autoAdjust="0"/>
  </p:normalViewPr>
  <p:slideViewPr>
    <p:cSldViewPr snapToGrid="0" snapToObjects="1">
      <p:cViewPr varScale="1">
        <p:scale>
          <a:sx n="93" d="100"/>
          <a:sy n="93" d="100"/>
        </p:scale>
        <p:origin x="232" y="304"/>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6/11/relationships/changesInfo" Target="changesInfos/changesInfo1.xml"/><Relationship Id="rId21" Type="http://schemas.openxmlformats.org/officeDocument/2006/relationships/slide" Target="slides/slide20.xml"/><Relationship Id="rId34"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e Zack" userId="9716c83ed4f5f874" providerId="LiveId" clId="{D64EDE24-F615-4118-B925-E0CD742CED48}"/>
    <pc:docChg chg="undo redo custSel mod addSld delSld modSld sldOrd">
      <pc:chgData name="Joe Zack" userId="9716c83ed4f5f874" providerId="LiveId" clId="{D64EDE24-F615-4118-B925-E0CD742CED48}" dt="2019-02-11T22:55:52.493" v="27950" actId="20577"/>
      <pc:docMkLst>
        <pc:docMk/>
      </pc:docMkLst>
      <pc:sldChg chg="modNotesTx">
        <pc:chgData name="Joe Zack" userId="9716c83ed4f5f874" providerId="LiveId" clId="{D64EDE24-F615-4118-B925-E0CD742CED48}" dt="2019-02-11T02:48:08.695" v="27247" actId="20577"/>
        <pc:sldMkLst>
          <pc:docMk/>
          <pc:sldMk cId="3479841568" sldId="284"/>
        </pc:sldMkLst>
      </pc:sldChg>
      <pc:sldChg chg="addSp delSp modSp mod setBg modNotesTx">
        <pc:chgData name="Joe Zack" userId="9716c83ed4f5f874" providerId="LiveId" clId="{D64EDE24-F615-4118-B925-E0CD742CED48}" dt="2019-02-07T03:28:10.117" v="8602" actId="20577"/>
        <pc:sldMkLst>
          <pc:docMk/>
          <pc:sldMk cId="3864639667" sldId="285"/>
        </pc:sldMkLst>
        <pc:spChg chg="mod ord">
          <ac:chgData name="Joe Zack" userId="9716c83ed4f5f874" providerId="LiveId" clId="{D64EDE24-F615-4118-B925-E0CD742CED48}" dt="2019-02-05T03:12:25.734" v="663" actId="1076"/>
          <ac:spMkLst>
            <pc:docMk/>
            <pc:sldMk cId="3864639667" sldId="285"/>
            <ac:spMk id="3" creationId="{344F5AF2-E969-D541-A2E6-03BAF0ED35B4}"/>
          </ac:spMkLst>
        </pc:spChg>
        <pc:spChg chg="add del">
          <ac:chgData name="Joe Zack" userId="9716c83ed4f5f874" providerId="LiveId" clId="{D64EDE24-F615-4118-B925-E0CD742CED48}" dt="2019-02-05T03:06:35.602" v="590" actId="26606"/>
          <ac:spMkLst>
            <pc:docMk/>
            <pc:sldMk cId="3864639667" sldId="285"/>
            <ac:spMk id="9" creationId="{E862BE82-D00D-42C1-BF16-93AA37870C32}"/>
          </ac:spMkLst>
        </pc:spChg>
        <pc:spChg chg="add del">
          <ac:chgData name="Joe Zack" userId="9716c83ed4f5f874" providerId="LiveId" clId="{D64EDE24-F615-4118-B925-E0CD742CED48}" dt="2019-02-05T03:06:35.602" v="590" actId="26606"/>
          <ac:spMkLst>
            <pc:docMk/>
            <pc:sldMk cId="3864639667" sldId="285"/>
            <ac:spMk id="11" creationId="{F6D92C2D-1D3D-4974-918C-06579FB354A9}"/>
          </ac:spMkLst>
        </pc:spChg>
        <pc:spChg chg="add del">
          <ac:chgData name="Joe Zack" userId="9716c83ed4f5f874" providerId="LiveId" clId="{D64EDE24-F615-4118-B925-E0CD742CED48}" dt="2019-02-05T03:05:17.152" v="569" actId="26606"/>
          <ac:spMkLst>
            <pc:docMk/>
            <pc:sldMk cId="3864639667" sldId="285"/>
            <ac:spMk id="16" creationId="{86C7B4A1-154A-4DF0-AC46-F88D75A2E0FD}"/>
          </ac:spMkLst>
        </pc:spChg>
        <pc:spChg chg="add del">
          <ac:chgData name="Joe Zack" userId="9716c83ed4f5f874" providerId="LiveId" clId="{D64EDE24-F615-4118-B925-E0CD742CED48}" dt="2019-02-05T03:08:10.412" v="613" actId="26606"/>
          <ac:spMkLst>
            <pc:docMk/>
            <pc:sldMk cId="3864639667" sldId="285"/>
            <ac:spMk id="17" creationId="{3CD9DF72-87A3-404E-A828-84CBF11A8303}"/>
          </ac:spMkLst>
        </pc:spChg>
        <pc:spChg chg="add del">
          <ac:chgData name="Joe Zack" userId="9716c83ed4f5f874" providerId="LiveId" clId="{D64EDE24-F615-4118-B925-E0CD742CED48}" dt="2019-02-05T03:06:34.961" v="589" actId="26606"/>
          <ac:spMkLst>
            <pc:docMk/>
            <pc:sldMk cId="3864639667" sldId="285"/>
            <ac:spMk id="19" creationId="{3CD9DF72-87A3-404E-A828-84CBF11A8303}"/>
          </ac:spMkLst>
        </pc:spChg>
        <pc:picChg chg="add del mod">
          <ac:chgData name="Joe Zack" userId="9716c83ed4f5f874" providerId="LiveId" clId="{D64EDE24-F615-4118-B925-E0CD742CED48}" dt="2019-02-05T03:06:35.754" v="591"/>
          <ac:picMkLst>
            <pc:docMk/>
            <pc:sldMk cId="3864639667" sldId="285"/>
            <ac:picMk id="4" creationId="{76078B4C-69E9-48D8-A942-C6733F36ACB3}"/>
          </ac:picMkLst>
        </pc:picChg>
        <pc:picChg chg="add del mod">
          <ac:chgData name="Joe Zack" userId="9716c83ed4f5f874" providerId="LiveId" clId="{D64EDE24-F615-4118-B925-E0CD742CED48}" dt="2019-02-05T03:07:27.734" v="597" actId="478"/>
          <ac:picMkLst>
            <pc:docMk/>
            <pc:sldMk cId="3864639667" sldId="285"/>
            <ac:picMk id="10" creationId="{9706B6F7-00F0-4413-B441-AFE4E9F4B603}"/>
          </ac:picMkLst>
        </pc:picChg>
        <pc:picChg chg="add mod modCrop">
          <ac:chgData name="Joe Zack" userId="9716c83ed4f5f874" providerId="LiveId" clId="{D64EDE24-F615-4118-B925-E0CD742CED48}" dt="2019-02-05T03:12:02.826" v="658" actId="1076"/>
          <ac:picMkLst>
            <pc:docMk/>
            <pc:sldMk cId="3864639667" sldId="285"/>
            <ac:picMk id="12" creationId="{5B82A5E7-D35B-4DEA-8C1D-FC28A8758BC3}"/>
          </ac:picMkLst>
        </pc:picChg>
        <pc:cxnChg chg="add del">
          <ac:chgData name="Joe Zack" userId="9716c83ed4f5f874" providerId="LiveId" clId="{D64EDE24-F615-4118-B925-E0CD742CED48}" dt="2019-02-05T03:08:10.412" v="613" actId="26606"/>
          <ac:cxnSpMkLst>
            <pc:docMk/>
            <pc:sldMk cId="3864639667" sldId="285"/>
            <ac:cxnSpMk id="14" creationId="{20E3A342-4D61-4E3F-AF90-1AB42AEB96CC}"/>
          </ac:cxnSpMkLst>
        </pc:cxnChg>
        <pc:cxnChg chg="add del">
          <ac:chgData name="Joe Zack" userId="9716c83ed4f5f874" providerId="LiveId" clId="{D64EDE24-F615-4118-B925-E0CD742CED48}" dt="2019-02-05T03:06:34.961" v="589" actId="26606"/>
          <ac:cxnSpMkLst>
            <pc:docMk/>
            <pc:sldMk cId="3864639667" sldId="285"/>
            <ac:cxnSpMk id="18" creationId="{20E3A342-4D61-4E3F-AF90-1AB42AEB96CC}"/>
          </ac:cxnSpMkLst>
        </pc:cxnChg>
      </pc:sldChg>
      <pc:sldChg chg="addSp delSp modSp modNotesTx">
        <pc:chgData name="Joe Zack" userId="9716c83ed4f5f874" providerId="LiveId" clId="{D64EDE24-F615-4118-B925-E0CD742CED48}" dt="2019-02-08T13:44:52.610" v="24459" actId="20577"/>
        <pc:sldMkLst>
          <pc:docMk/>
          <pc:sldMk cId="1658747797" sldId="288"/>
        </pc:sldMkLst>
        <pc:spChg chg="add mod">
          <ac:chgData name="Joe Zack" userId="9716c83ed4f5f874" providerId="LiveId" clId="{D64EDE24-F615-4118-B925-E0CD742CED48}" dt="2019-02-07T15:05:31.858" v="19961" actId="20577"/>
          <ac:spMkLst>
            <pc:docMk/>
            <pc:sldMk cId="1658747797" sldId="288"/>
            <ac:spMk id="2" creationId="{4E05F5DD-BFBA-47F5-8F41-1CA1E6CB108D}"/>
          </ac:spMkLst>
        </pc:spChg>
        <pc:spChg chg="del">
          <ac:chgData name="Joe Zack" userId="9716c83ed4f5f874" providerId="LiveId" clId="{D64EDE24-F615-4118-B925-E0CD742CED48}" dt="2019-02-05T03:59:20.213" v="2500" actId="478"/>
          <ac:spMkLst>
            <pc:docMk/>
            <pc:sldMk cId="1658747797" sldId="288"/>
            <ac:spMk id="2" creationId="{7804F9A3-EB80-9640-8B9B-3EB84437EA03}"/>
          </ac:spMkLst>
        </pc:spChg>
        <pc:spChg chg="add del mod">
          <ac:chgData name="Joe Zack" userId="9716c83ed4f5f874" providerId="LiveId" clId="{D64EDE24-F615-4118-B925-E0CD742CED48}" dt="2019-02-07T15:04:32.414" v="19908" actId="478"/>
          <ac:spMkLst>
            <pc:docMk/>
            <pc:sldMk cId="1658747797" sldId="288"/>
            <ac:spMk id="3" creationId="{7B034DA7-4FDE-46CB-9875-E3C50CDD0C36}"/>
          </ac:spMkLst>
        </pc:spChg>
        <pc:spChg chg="add del mod">
          <ac:chgData name="Joe Zack" userId="9716c83ed4f5f874" providerId="LiveId" clId="{D64EDE24-F615-4118-B925-E0CD742CED48}" dt="2019-02-05T03:59:22.581" v="2501" actId="478"/>
          <ac:spMkLst>
            <pc:docMk/>
            <pc:sldMk cId="1658747797" sldId="288"/>
            <ac:spMk id="4" creationId="{7E4D1E5A-2414-4500-9086-F984FEBEC39F}"/>
          </ac:spMkLst>
        </pc:spChg>
        <pc:spChg chg="del">
          <ac:chgData name="Joe Zack" userId="9716c83ed4f5f874" providerId="LiveId" clId="{D64EDE24-F615-4118-B925-E0CD742CED48}" dt="2019-02-05T03:59:27.043" v="2502" actId="478"/>
          <ac:spMkLst>
            <pc:docMk/>
            <pc:sldMk cId="1658747797" sldId="288"/>
            <ac:spMk id="5" creationId="{90E51AB0-67D0-5D4D-9B88-4857DE67CC9E}"/>
          </ac:spMkLst>
        </pc:spChg>
        <pc:picChg chg="mod modCrop">
          <ac:chgData name="Joe Zack" userId="9716c83ed4f5f874" providerId="LiveId" clId="{D64EDE24-F615-4118-B925-E0CD742CED48}" dt="2019-02-07T14:57:18.073" v="19688" actId="1076"/>
          <ac:picMkLst>
            <pc:docMk/>
            <pc:sldMk cId="1658747797" sldId="288"/>
            <ac:picMk id="6" creationId="{E659D76E-3C0C-9E4C-8C01-E376C181128D}"/>
          </ac:picMkLst>
        </pc:picChg>
      </pc:sldChg>
      <pc:sldChg chg="modNotesTx">
        <pc:chgData name="Joe Zack" userId="9716c83ed4f5f874" providerId="LiveId" clId="{D64EDE24-F615-4118-B925-E0CD742CED48}" dt="2019-02-07T03:37:04.353" v="8930" actId="20577"/>
        <pc:sldMkLst>
          <pc:docMk/>
          <pc:sldMk cId="85380178" sldId="333"/>
        </pc:sldMkLst>
      </pc:sldChg>
      <pc:sldChg chg="addSp delSp modSp mod ord setBg modNotesTx">
        <pc:chgData name="Joe Zack" userId="9716c83ed4f5f874" providerId="LiveId" clId="{D64EDE24-F615-4118-B925-E0CD742CED48}" dt="2019-02-08T13:50:38.133" v="24962" actId="20577"/>
        <pc:sldMkLst>
          <pc:docMk/>
          <pc:sldMk cId="3136811157" sldId="335"/>
        </pc:sldMkLst>
        <pc:spChg chg="mod">
          <ac:chgData name="Joe Zack" userId="9716c83ed4f5f874" providerId="LiveId" clId="{D64EDE24-F615-4118-B925-E0CD742CED48}" dt="2019-02-07T04:31:42.161" v="11475" actId="20577"/>
          <ac:spMkLst>
            <pc:docMk/>
            <pc:sldMk cId="3136811157" sldId="335"/>
            <ac:spMk id="2" creationId="{5AB47756-9514-4344-B287-DA5A47555C54}"/>
          </ac:spMkLst>
        </pc:spChg>
        <pc:spChg chg="add del mod">
          <ac:chgData name="Joe Zack" userId="9716c83ed4f5f874" providerId="LiveId" clId="{D64EDE24-F615-4118-B925-E0CD742CED48}" dt="2019-02-05T03:56:28.047" v="2269" actId="26606"/>
          <ac:spMkLst>
            <pc:docMk/>
            <pc:sldMk cId="3136811157" sldId="335"/>
            <ac:spMk id="3" creationId="{758ED7FE-54C0-0F48-932D-CAE9068EA58B}"/>
          </ac:spMkLst>
        </pc:spChg>
        <pc:spChg chg="add del mod">
          <ac:chgData name="Joe Zack" userId="9716c83ed4f5f874" providerId="LiveId" clId="{D64EDE24-F615-4118-B925-E0CD742CED48}" dt="2019-02-07T04:30:09.879" v="11353" actId="478"/>
          <ac:spMkLst>
            <pc:docMk/>
            <pc:sldMk cId="3136811157" sldId="335"/>
            <ac:spMk id="3" creationId="{FBCA14FC-33D6-49AE-8876-890EAF8784A0}"/>
          </ac:spMkLst>
        </pc:spChg>
        <pc:spChg chg="add del">
          <ac:chgData name="Joe Zack" userId="9716c83ed4f5f874" providerId="LiveId" clId="{D64EDE24-F615-4118-B925-E0CD742CED48}" dt="2019-02-05T03:24:38.603" v="896" actId="26606"/>
          <ac:spMkLst>
            <pc:docMk/>
            <pc:sldMk cId="3136811157" sldId="335"/>
            <ac:spMk id="9" creationId="{3CD9DF72-87A3-404E-A828-84CBF11A8303}"/>
          </ac:spMkLst>
        </pc:spChg>
        <pc:spChg chg="add del">
          <ac:chgData name="Joe Zack" userId="9716c83ed4f5f874" providerId="LiveId" clId="{D64EDE24-F615-4118-B925-E0CD742CED48}" dt="2019-02-05T03:57:18.821" v="2284" actId="26606"/>
          <ac:spMkLst>
            <pc:docMk/>
            <pc:sldMk cId="3136811157" sldId="335"/>
            <ac:spMk id="10" creationId="{46C2E80F-49A6-4372-B103-219D417A55ED}"/>
          </ac:spMkLst>
        </pc:spChg>
        <pc:spChg chg="add del">
          <ac:chgData name="Joe Zack" userId="9716c83ed4f5f874" providerId="LiveId" clId="{D64EDE24-F615-4118-B925-E0CD742CED48}" dt="2019-02-05T03:57:18.800" v="2283" actId="26606"/>
          <ac:spMkLst>
            <pc:docMk/>
            <pc:sldMk cId="3136811157" sldId="335"/>
            <ac:spMk id="15" creationId="{46C2E80F-49A6-4372-B103-219D417A55ED}"/>
          </ac:spMkLst>
        </pc:spChg>
        <pc:spChg chg="add del">
          <ac:chgData name="Joe Zack" userId="9716c83ed4f5f874" providerId="LiveId" clId="{D64EDE24-F615-4118-B925-E0CD742CED48}" dt="2019-02-05T03:24:33.472" v="894" actId="26606"/>
          <ac:spMkLst>
            <pc:docMk/>
            <pc:sldMk cId="3136811157" sldId="335"/>
            <ac:spMk id="19" creationId="{02E941BD-027E-419D-A57B-79D61423B642}"/>
          </ac:spMkLst>
        </pc:spChg>
        <pc:graphicFrameChg chg="add del mod modGraphic">
          <ac:chgData name="Joe Zack" userId="9716c83ed4f5f874" providerId="LiveId" clId="{D64EDE24-F615-4118-B925-E0CD742CED48}" dt="2019-02-07T04:31:06.574" v="11432"/>
          <ac:graphicFrameMkLst>
            <pc:docMk/>
            <pc:sldMk cId="3136811157" sldId="335"/>
            <ac:graphicFrameMk id="5" creationId="{0D79A2BD-A0CC-4B4A-986D-40D907409A2D}"/>
          </ac:graphicFrameMkLst>
        </pc:graphicFrameChg>
        <pc:graphicFrameChg chg="add del mod modGraphic">
          <ac:chgData name="Joe Zack" userId="9716c83ed4f5f874" providerId="LiveId" clId="{D64EDE24-F615-4118-B925-E0CD742CED48}" dt="2019-02-05T03:55:16.139" v="2256" actId="27309"/>
          <ac:graphicFrameMkLst>
            <pc:docMk/>
            <pc:sldMk cId="3136811157" sldId="335"/>
            <ac:graphicFrameMk id="6" creationId="{530DC279-CCFB-4CD9-8FDE-5847790C88B6}"/>
          </ac:graphicFrameMkLst>
        </pc:graphicFrameChg>
        <pc:picChg chg="add del mod ord modCrop">
          <ac:chgData name="Joe Zack" userId="9716c83ed4f5f874" providerId="LiveId" clId="{D64EDE24-F615-4118-B925-E0CD742CED48}" dt="2019-02-05T03:38:58.085" v="1328" actId="478"/>
          <ac:picMkLst>
            <pc:docMk/>
            <pc:sldMk cId="3136811157" sldId="335"/>
            <ac:picMk id="4" creationId="{D1D6956F-131C-4967-9CF0-49BEE664A681}"/>
          </ac:picMkLst>
        </pc:picChg>
        <pc:picChg chg="add del mod">
          <ac:chgData name="Joe Zack" userId="9716c83ed4f5f874" providerId="LiveId" clId="{D64EDE24-F615-4118-B925-E0CD742CED48}" dt="2019-02-05T03:56:01.592" v="2268" actId="478"/>
          <ac:picMkLst>
            <pc:docMk/>
            <pc:sldMk cId="3136811157" sldId="335"/>
            <ac:picMk id="12" creationId="{5C767193-44C2-48DD-8A4F-5B4178D123C8}"/>
          </ac:picMkLst>
        </pc:picChg>
        <pc:picChg chg="add del mod modCrop">
          <ac:chgData name="Joe Zack" userId="9716c83ed4f5f874" providerId="LiveId" clId="{D64EDE24-F615-4118-B925-E0CD742CED48}" dt="2019-02-05T03:24:33.472" v="894" actId="26606"/>
          <ac:picMkLst>
            <pc:docMk/>
            <pc:sldMk cId="3136811157" sldId="335"/>
            <ac:picMk id="14" creationId="{D1D6956F-131C-4967-9CF0-49BEE664A681}"/>
          </ac:picMkLst>
        </pc:picChg>
        <pc:picChg chg="add del">
          <ac:chgData name="Joe Zack" userId="9716c83ed4f5f874" providerId="LiveId" clId="{D64EDE24-F615-4118-B925-E0CD742CED48}" dt="2019-02-05T03:24:33.472" v="894" actId="26606"/>
          <ac:picMkLst>
            <pc:docMk/>
            <pc:sldMk cId="3136811157" sldId="335"/>
            <ac:picMk id="17" creationId="{DEF28D5B-2926-4FE4-BF22-EA37C737E8FE}"/>
          </ac:picMkLst>
        </pc:picChg>
        <pc:cxnChg chg="add del">
          <ac:chgData name="Joe Zack" userId="9716c83ed4f5f874" providerId="LiveId" clId="{D64EDE24-F615-4118-B925-E0CD742CED48}" dt="2019-02-05T03:24:38.603" v="896" actId="26606"/>
          <ac:cxnSpMkLst>
            <pc:docMk/>
            <pc:sldMk cId="3136811157" sldId="335"/>
            <ac:cxnSpMk id="11" creationId="{20E3A342-4D61-4E3F-AF90-1AB42AEB96CC}"/>
          </ac:cxnSpMkLst>
        </pc:cxnChg>
      </pc:sldChg>
      <pc:sldChg chg="add setBg modAnim modNotesTx">
        <pc:chgData name="Joe Zack" userId="9716c83ed4f5f874" providerId="LiveId" clId="{D64EDE24-F615-4118-B925-E0CD742CED48}" dt="2019-02-11T22:55:52.493" v="27950" actId="20577"/>
        <pc:sldMkLst>
          <pc:docMk/>
          <pc:sldMk cId="4197361690" sldId="336"/>
        </pc:sldMkLst>
      </pc:sldChg>
      <pc:sldChg chg="addSp delSp modSp add mod setBg modNotesTx">
        <pc:chgData name="Joe Zack" userId="9716c83ed4f5f874" providerId="LiveId" clId="{D64EDE24-F615-4118-B925-E0CD742CED48}" dt="2019-02-07T03:56:50.643" v="9952" actId="20577"/>
        <pc:sldMkLst>
          <pc:docMk/>
          <pc:sldMk cId="1441188221" sldId="338"/>
        </pc:sldMkLst>
        <pc:spChg chg="mod">
          <ac:chgData name="Joe Zack" userId="9716c83ed4f5f874" providerId="LiveId" clId="{D64EDE24-F615-4118-B925-E0CD742CED48}" dt="2019-02-05T03:34:51.296" v="1118" actId="26606"/>
          <ac:spMkLst>
            <pc:docMk/>
            <pc:sldMk cId="1441188221" sldId="338"/>
            <ac:spMk id="2" creationId="{48F4A3A4-4814-4D74-BA90-0AC2C3DF9620}"/>
          </ac:spMkLst>
        </pc:spChg>
        <pc:spChg chg="del mod ord">
          <ac:chgData name="Joe Zack" userId="9716c83ed4f5f874" providerId="LiveId" clId="{D64EDE24-F615-4118-B925-E0CD742CED48}" dt="2019-02-05T03:34:51.296" v="1118" actId="26606"/>
          <ac:spMkLst>
            <pc:docMk/>
            <pc:sldMk cId="1441188221" sldId="338"/>
            <ac:spMk id="3" creationId="{B422FF00-4293-4B29-B137-4A709117106E}"/>
          </ac:spMkLst>
        </pc:spChg>
        <pc:spChg chg="add">
          <ac:chgData name="Joe Zack" userId="9716c83ed4f5f874" providerId="LiveId" clId="{D64EDE24-F615-4118-B925-E0CD742CED48}" dt="2019-02-05T03:34:51.296" v="1118" actId="26606"/>
          <ac:spMkLst>
            <pc:docMk/>
            <pc:sldMk cId="1441188221" sldId="338"/>
            <ac:spMk id="16" creationId="{46C2E80F-49A6-4372-B103-219D417A55ED}"/>
          </ac:spMkLst>
        </pc:spChg>
        <pc:graphicFrameChg chg="add mod">
          <ac:chgData name="Joe Zack" userId="9716c83ed4f5f874" providerId="LiveId" clId="{D64EDE24-F615-4118-B925-E0CD742CED48}" dt="2019-02-05T03:52:05.137" v="2125" actId="20577"/>
          <ac:graphicFrameMkLst>
            <pc:docMk/>
            <pc:sldMk cId="1441188221" sldId="338"/>
            <ac:graphicFrameMk id="11" creationId="{6C3CAE39-C6B0-49E3-B510-7CEB11A8CCA6}"/>
          </ac:graphicFrameMkLst>
        </pc:graphicFrameChg>
        <pc:picChg chg="add del">
          <ac:chgData name="Joe Zack" userId="9716c83ed4f5f874" providerId="LiveId" clId="{D64EDE24-F615-4118-B925-E0CD742CED48}" dt="2019-02-05T03:34:32.922" v="1117" actId="478"/>
          <ac:picMkLst>
            <pc:docMk/>
            <pc:sldMk cId="1441188221" sldId="338"/>
            <ac:picMk id="4" creationId="{159DDC5B-DE15-4398-BB78-6F1ADFE4708C}"/>
          </ac:picMkLst>
        </pc:picChg>
        <pc:cxnChg chg="add del">
          <ac:chgData name="Joe Zack" userId="9716c83ed4f5f874" providerId="LiveId" clId="{D64EDE24-F615-4118-B925-E0CD742CED48}" dt="2019-02-05T03:34:51.296" v="1118" actId="26606"/>
          <ac:cxnSpMkLst>
            <pc:docMk/>
            <pc:sldMk cId="1441188221" sldId="338"/>
            <ac:cxnSpMk id="9" creationId="{39B7FDC9-F0CE-43A7-9F2A-83DD09DC3453}"/>
          </ac:cxnSpMkLst>
        </pc:cxnChg>
      </pc:sldChg>
      <pc:sldChg chg="add del ord modNotesTx">
        <pc:chgData name="Joe Zack" userId="9716c83ed4f5f874" providerId="LiveId" clId="{D64EDE24-F615-4118-B925-E0CD742CED48}" dt="2019-02-08T13:53:53.026" v="25200" actId="20577"/>
        <pc:sldMkLst>
          <pc:docMk/>
          <pc:sldMk cId="3307294506" sldId="339"/>
        </pc:sldMkLst>
      </pc:sldChg>
      <pc:sldChg chg="addSp delSp add ord modNotesTx">
        <pc:chgData name="Joe Zack" userId="9716c83ed4f5f874" providerId="LiveId" clId="{D64EDE24-F615-4118-B925-E0CD742CED48}" dt="2019-02-07T03:02:18.529" v="7555" actId="20577"/>
        <pc:sldMkLst>
          <pc:docMk/>
          <pc:sldMk cId="502001220" sldId="340"/>
        </pc:sldMkLst>
        <pc:spChg chg="del">
          <ac:chgData name="Joe Zack" userId="9716c83ed4f5f874" providerId="LiveId" clId="{D64EDE24-F615-4118-B925-E0CD742CED48}" dt="2019-02-05T03:43:38.320" v="1348" actId="478"/>
          <ac:spMkLst>
            <pc:docMk/>
            <pc:sldMk cId="502001220" sldId="340"/>
            <ac:spMk id="2" creationId="{CA9171DD-E3F6-4F9E-9F08-ED7D7123120A}"/>
          </ac:spMkLst>
        </pc:spChg>
        <pc:spChg chg="del">
          <ac:chgData name="Joe Zack" userId="9716c83ed4f5f874" providerId="LiveId" clId="{D64EDE24-F615-4118-B925-E0CD742CED48}" dt="2019-02-05T03:43:36.680" v="1347" actId="478"/>
          <ac:spMkLst>
            <pc:docMk/>
            <pc:sldMk cId="502001220" sldId="340"/>
            <ac:spMk id="3" creationId="{3B25018F-44FB-469D-90E9-FD5B3F3D2C2E}"/>
          </ac:spMkLst>
        </pc:spChg>
        <pc:spChg chg="add del">
          <ac:chgData name="Joe Zack" userId="9716c83ed4f5f874" providerId="LiveId" clId="{D64EDE24-F615-4118-B925-E0CD742CED48}" dt="2019-02-05T03:43:32.602" v="1346"/>
          <ac:spMkLst>
            <pc:docMk/>
            <pc:sldMk cId="502001220" sldId="340"/>
            <ac:spMk id="4" creationId="{A21D82AD-E9A1-420C-A198-684066348A2F}"/>
          </ac:spMkLst>
        </pc:spChg>
        <pc:picChg chg="add">
          <ac:chgData name="Joe Zack" userId="9716c83ed4f5f874" providerId="LiveId" clId="{D64EDE24-F615-4118-B925-E0CD742CED48}" dt="2019-02-05T03:43:11.568" v="1343"/>
          <ac:picMkLst>
            <pc:docMk/>
            <pc:sldMk cId="502001220" sldId="340"/>
            <ac:picMk id="6146" creationId="{B3538B58-8FA6-4A06-8DC6-AEED0B2D8496}"/>
          </ac:picMkLst>
        </pc:picChg>
      </pc:sldChg>
      <pc:sldChg chg="addSp delSp modSp add setBg modNotesTx">
        <pc:chgData name="Joe Zack" userId="9716c83ed4f5f874" providerId="LiveId" clId="{D64EDE24-F615-4118-B925-E0CD742CED48}" dt="2019-02-08T13:47:09.918" v="24687" actId="20577"/>
        <pc:sldMkLst>
          <pc:docMk/>
          <pc:sldMk cId="2221820549" sldId="341"/>
        </pc:sldMkLst>
        <pc:spChg chg="add mod">
          <ac:chgData name="Joe Zack" userId="9716c83ed4f5f874" providerId="LiveId" clId="{D64EDE24-F615-4118-B925-E0CD742CED48}" dt="2019-02-07T15:06:06.286" v="19992" actId="20577"/>
          <ac:spMkLst>
            <pc:docMk/>
            <pc:sldMk cId="2221820549" sldId="341"/>
            <ac:spMk id="2" creationId="{9BAF90CC-3E82-4454-8BFD-2C958E944716}"/>
          </ac:spMkLst>
        </pc:spChg>
        <pc:spChg chg="add del mod">
          <ac:chgData name="Joe Zack" userId="9716c83ed4f5f874" providerId="LiveId" clId="{D64EDE24-F615-4118-B925-E0CD742CED48}" dt="2019-02-07T15:05:40.652" v="19963" actId="478"/>
          <ac:spMkLst>
            <pc:docMk/>
            <pc:sldMk cId="2221820549" sldId="341"/>
            <ac:spMk id="3" creationId="{652E8190-414A-4265-9ACE-1686076CB139}"/>
          </ac:spMkLst>
        </pc:spChg>
        <pc:picChg chg="mod modCrop">
          <ac:chgData name="Joe Zack" userId="9716c83ed4f5f874" providerId="LiveId" clId="{D64EDE24-F615-4118-B925-E0CD742CED48}" dt="2019-02-07T14:57:29.257" v="19691" actId="1076"/>
          <ac:picMkLst>
            <pc:docMk/>
            <pc:sldMk cId="2221820549" sldId="341"/>
            <ac:picMk id="6" creationId="{E659D76E-3C0C-9E4C-8C01-E376C181128D}"/>
          </ac:picMkLst>
        </pc:picChg>
      </pc:sldChg>
      <pc:sldChg chg="addSp delSp modSp add ord modNotesTx">
        <pc:chgData name="Joe Zack" userId="9716c83ed4f5f874" providerId="LiveId" clId="{D64EDE24-F615-4118-B925-E0CD742CED48}" dt="2019-02-08T14:03:38.749" v="25797" actId="20577"/>
        <pc:sldMkLst>
          <pc:docMk/>
          <pc:sldMk cId="3397455782" sldId="343"/>
        </pc:sldMkLst>
        <pc:spChg chg="mod">
          <ac:chgData name="Joe Zack" userId="9716c83ed4f5f874" providerId="LiveId" clId="{D64EDE24-F615-4118-B925-E0CD742CED48}" dt="2019-02-05T04:13:05.862" v="2851" actId="20577"/>
          <ac:spMkLst>
            <pc:docMk/>
            <pc:sldMk cId="3397455782" sldId="343"/>
            <ac:spMk id="2" creationId="{CC8BDABE-A32D-4B0E-A548-A1535A78AD1B}"/>
          </ac:spMkLst>
        </pc:spChg>
        <pc:spChg chg="mod">
          <ac:chgData name="Joe Zack" userId="9716c83ed4f5f874" providerId="LiveId" clId="{D64EDE24-F615-4118-B925-E0CD742CED48}" dt="2019-02-05T04:14:25.919" v="2890" actId="27636"/>
          <ac:spMkLst>
            <pc:docMk/>
            <pc:sldMk cId="3397455782" sldId="343"/>
            <ac:spMk id="3" creationId="{BD2E033C-7757-4A25-8982-AE163699E9C6}"/>
          </ac:spMkLst>
        </pc:spChg>
        <pc:spChg chg="add del">
          <ac:chgData name="Joe Zack" userId="9716c83ed4f5f874" providerId="LiveId" clId="{D64EDE24-F615-4118-B925-E0CD742CED48}" dt="2019-02-05T04:13:25.639" v="2855"/>
          <ac:spMkLst>
            <pc:docMk/>
            <pc:sldMk cId="3397455782" sldId="343"/>
            <ac:spMk id="4" creationId="{9D632E42-7EBB-4FD7-BF9D-2F57E4AC7154}"/>
          </ac:spMkLst>
        </pc:spChg>
        <pc:picChg chg="add del">
          <ac:chgData name="Joe Zack" userId="9716c83ed4f5f874" providerId="LiveId" clId="{D64EDE24-F615-4118-B925-E0CD742CED48}" dt="2019-02-05T04:13:53.237" v="2860"/>
          <ac:picMkLst>
            <pc:docMk/>
            <pc:sldMk cId="3397455782" sldId="343"/>
            <ac:picMk id="5" creationId="{5073D51C-8F30-4E99-BED7-D0E5759AB97F}"/>
          </ac:picMkLst>
        </pc:picChg>
        <pc:picChg chg="add del">
          <ac:chgData name="Joe Zack" userId="9716c83ed4f5f874" providerId="LiveId" clId="{D64EDE24-F615-4118-B925-E0CD742CED48}" dt="2019-02-05T04:13:53.237" v="2860"/>
          <ac:picMkLst>
            <pc:docMk/>
            <pc:sldMk cId="3397455782" sldId="343"/>
            <ac:picMk id="6" creationId="{D1A7D9CB-C069-4D96-A507-2185AB60E453}"/>
          </ac:picMkLst>
        </pc:picChg>
        <pc:picChg chg="add del">
          <ac:chgData name="Joe Zack" userId="9716c83ed4f5f874" providerId="LiveId" clId="{D64EDE24-F615-4118-B925-E0CD742CED48}" dt="2019-02-05T04:13:53.237" v="2860"/>
          <ac:picMkLst>
            <pc:docMk/>
            <pc:sldMk cId="3397455782" sldId="343"/>
            <ac:picMk id="7" creationId="{8D924AF4-646B-41D6-B897-9D72664E2E6E}"/>
          </ac:picMkLst>
        </pc:picChg>
        <pc:picChg chg="add del">
          <ac:chgData name="Joe Zack" userId="9716c83ed4f5f874" providerId="LiveId" clId="{D64EDE24-F615-4118-B925-E0CD742CED48}" dt="2019-02-05T04:13:53.237" v="2860"/>
          <ac:picMkLst>
            <pc:docMk/>
            <pc:sldMk cId="3397455782" sldId="343"/>
            <ac:picMk id="8" creationId="{64DF00FF-5C0E-4F0E-933C-929843A043EE}"/>
          </ac:picMkLst>
        </pc:picChg>
        <pc:picChg chg="add del">
          <ac:chgData name="Joe Zack" userId="9716c83ed4f5f874" providerId="LiveId" clId="{D64EDE24-F615-4118-B925-E0CD742CED48}" dt="2019-02-05T04:13:53.237" v="2860"/>
          <ac:picMkLst>
            <pc:docMk/>
            <pc:sldMk cId="3397455782" sldId="343"/>
            <ac:picMk id="9" creationId="{A9AF70D7-B44C-4A1E-A065-B3D36853C424}"/>
          </ac:picMkLst>
        </pc:picChg>
        <pc:picChg chg="add del">
          <ac:chgData name="Joe Zack" userId="9716c83ed4f5f874" providerId="LiveId" clId="{D64EDE24-F615-4118-B925-E0CD742CED48}" dt="2019-02-05T04:13:53.237" v="2860"/>
          <ac:picMkLst>
            <pc:docMk/>
            <pc:sldMk cId="3397455782" sldId="343"/>
            <ac:picMk id="10" creationId="{3CA99F2E-5DDE-4DF7-A457-CE04393C7AE0}"/>
          </ac:picMkLst>
        </pc:picChg>
        <pc:picChg chg="add del">
          <ac:chgData name="Joe Zack" userId="9716c83ed4f5f874" providerId="LiveId" clId="{D64EDE24-F615-4118-B925-E0CD742CED48}" dt="2019-02-05T04:13:53.237" v="2860"/>
          <ac:picMkLst>
            <pc:docMk/>
            <pc:sldMk cId="3397455782" sldId="343"/>
            <ac:picMk id="11" creationId="{D0AC2BCA-5D8C-4509-A3A8-BEE0BA8B337C}"/>
          </ac:picMkLst>
        </pc:picChg>
        <pc:picChg chg="add del">
          <ac:chgData name="Joe Zack" userId="9716c83ed4f5f874" providerId="LiveId" clId="{D64EDE24-F615-4118-B925-E0CD742CED48}" dt="2019-02-05T04:13:53.237" v="2860"/>
          <ac:picMkLst>
            <pc:docMk/>
            <pc:sldMk cId="3397455782" sldId="343"/>
            <ac:picMk id="12" creationId="{AE1EEA6C-53A4-449C-85F1-7F157DF0E17B}"/>
          </ac:picMkLst>
        </pc:picChg>
      </pc:sldChg>
      <pc:sldChg chg="addSp delSp modSp add mod ord setBg setClrOvrMap delDesignElem modNotesTx">
        <pc:chgData name="Joe Zack" userId="9716c83ed4f5f874" providerId="LiveId" clId="{D64EDE24-F615-4118-B925-E0CD742CED48}" dt="2019-02-08T14:28:56.823" v="26707" actId="20577"/>
        <pc:sldMkLst>
          <pc:docMk/>
          <pc:sldMk cId="2655633724" sldId="344"/>
        </pc:sldMkLst>
        <pc:spChg chg="add del">
          <ac:chgData name="Joe Zack" userId="9716c83ed4f5f874" providerId="LiveId" clId="{D64EDE24-F615-4118-B925-E0CD742CED48}" dt="2019-02-05T04:16:01.536" v="2905" actId="26606"/>
          <ac:spMkLst>
            <pc:docMk/>
            <pc:sldMk cId="2655633724" sldId="344"/>
            <ac:spMk id="71" creationId="{F82BF3E2-EB0E-40D6-8835-2367A5316CA4}"/>
          </ac:spMkLst>
        </pc:spChg>
        <pc:spChg chg="del">
          <ac:chgData name="Joe Zack" userId="9716c83ed4f5f874" providerId="LiveId" clId="{D64EDE24-F615-4118-B925-E0CD742CED48}" dt="2019-02-05T04:13:12.324" v="2853"/>
          <ac:spMkLst>
            <pc:docMk/>
            <pc:sldMk cId="2655633724" sldId="344"/>
            <ac:spMk id="73" creationId="{8DF8AE6E-38CD-4B2A-8E02-F099DD30EF40}"/>
          </ac:spMkLst>
        </pc:spChg>
        <pc:spChg chg="del">
          <ac:chgData name="Joe Zack" userId="9716c83ed4f5f874" providerId="LiveId" clId="{D64EDE24-F615-4118-B925-E0CD742CED48}" dt="2019-02-05T04:13:12.324" v="2853"/>
          <ac:spMkLst>
            <pc:docMk/>
            <pc:sldMk cId="2655633724" sldId="344"/>
            <ac:spMk id="75" creationId="{23293907-0F26-4752-BCD0-3AC2C5026383}"/>
          </ac:spMkLst>
        </pc:spChg>
        <pc:spChg chg="del">
          <ac:chgData name="Joe Zack" userId="9716c83ed4f5f874" providerId="LiveId" clId="{D64EDE24-F615-4118-B925-E0CD742CED48}" dt="2019-02-05T04:13:12.324" v="2853"/>
          <ac:spMkLst>
            <pc:docMk/>
            <pc:sldMk cId="2655633724" sldId="344"/>
            <ac:spMk id="77" creationId="{4CA07809-FD84-4293-BEDA-C920BB2A1F3F}"/>
          </ac:spMkLst>
        </pc:spChg>
        <pc:spChg chg="del">
          <ac:chgData name="Joe Zack" userId="9716c83ed4f5f874" providerId="LiveId" clId="{D64EDE24-F615-4118-B925-E0CD742CED48}" dt="2019-02-05T04:13:12.324" v="2853"/>
          <ac:spMkLst>
            <pc:docMk/>
            <pc:sldMk cId="2655633724" sldId="344"/>
            <ac:spMk id="79" creationId="{A06D4B98-7FBD-4771-9C71-AE026D67023F}"/>
          </ac:spMkLst>
        </pc:spChg>
        <pc:spChg chg="del">
          <ac:chgData name="Joe Zack" userId="9716c83ed4f5f874" providerId="LiveId" clId="{D64EDE24-F615-4118-B925-E0CD742CED48}" dt="2019-02-05T04:13:12.324" v="2853"/>
          <ac:spMkLst>
            <pc:docMk/>
            <pc:sldMk cId="2655633724" sldId="344"/>
            <ac:spMk id="81" creationId="{1E32D174-F8A9-4FF0-8888-1B4F5E184961}"/>
          </ac:spMkLst>
        </pc:spChg>
        <pc:spChg chg="del">
          <ac:chgData name="Joe Zack" userId="9716c83ed4f5f874" providerId="LiveId" clId="{D64EDE24-F615-4118-B925-E0CD742CED48}" dt="2019-02-05T04:13:12.324" v="2853"/>
          <ac:spMkLst>
            <pc:docMk/>
            <pc:sldMk cId="2655633724" sldId="344"/>
            <ac:spMk id="83" creationId="{769201C5-687E-46FB-BA72-23BA40BFEE1E}"/>
          </ac:spMkLst>
        </pc:spChg>
        <pc:spChg chg="del">
          <ac:chgData name="Joe Zack" userId="9716c83ed4f5f874" providerId="LiveId" clId="{D64EDE24-F615-4118-B925-E0CD742CED48}" dt="2019-02-05T04:13:12.324" v="2853"/>
          <ac:spMkLst>
            <pc:docMk/>
            <pc:sldMk cId="2655633724" sldId="344"/>
            <ac:spMk id="85" creationId="{339141A8-FDFD-4ABE-A499-72C9669F4BE6}"/>
          </ac:spMkLst>
        </pc:spChg>
        <pc:spChg chg="del">
          <ac:chgData name="Joe Zack" userId="9716c83ed4f5f874" providerId="LiveId" clId="{D64EDE24-F615-4118-B925-E0CD742CED48}" dt="2019-02-05T04:13:12.324" v="2853"/>
          <ac:spMkLst>
            <pc:docMk/>
            <pc:sldMk cId="2655633724" sldId="344"/>
            <ac:spMk id="87" creationId="{8A439E11-755A-4258-859D-56A6B6AFCB66}"/>
          </ac:spMkLst>
        </pc:spChg>
        <pc:spChg chg="del">
          <ac:chgData name="Joe Zack" userId="9716c83ed4f5f874" providerId="LiveId" clId="{D64EDE24-F615-4118-B925-E0CD742CED48}" dt="2019-02-05T04:13:12.324" v="2853"/>
          <ac:spMkLst>
            <pc:docMk/>
            <pc:sldMk cId="2655633724" sldId="344"/>
            <ac:spMk id="89" creationId="{E916EF49-F958-4F28-A999-F8FA8D09AF86}"/>
          </ac:spMkLst>
        </pc:spChg>
        <pc:spChg chg="del">
          <ac:chgData name="Joe Zack" userId="9716c83ed4f5f874" providerId="LiveId" clId="{D64EDE24-F615-4118-B925-E0CD742CED48}" dt="2019-02-05T04:13:12.324" v="2853"/>
          <ac:spMkLst>
            <pc:docMk/>
            <pc:sldMk cId="2655633724" sldId="344"/>
            <ac:spMk id="91" creationId="{A7665D74-DFEA-412C-928C-F090E67084F3}"/>
          </ac:spMkLst>
        </pc:spChg>
        <pc:spChg chg="del">
          <ac:chgData name="Joe Zack" userId="9716c83ed4f5f874" providerId="LiveId" clId="{D64EDE24-F615-4118-B925-E0CD742CED48}" dt="2019-02-05T04:13:12.324" v="2853"/>
          <ac:spMkLst>
            <pc:docMk/>
            <pc:sldMk cId="2655633724" sldId="344"/>
            <ac:spMk id="93" creationId="{3E84BD56-679D-4E0C-9C9B-D694ABF07373}"/>
          </ac:spMkLst>
        </pc:spChg>
        <pc:spChg chg="del">
          <ac:chgData name="Joe Zack" userId="9716c83ed4f5f874" providerId="LiveId" clId="{D64EDE24-F615-4118-B925-E0CD742CED48}" dt="2019-02-05T04:13:12.324" v="2853"/>
          <ac:spMkLst>
            <pc:docMk/>
            <pc:sldMk cId="2655633724" sldId="344"/>
            <ac:spMk id="95" creationId="{2335FEDF-EF88-4E68-9CF7-5A72EF32AFC2}"/>
          </ac:spMkLst>
        </pc:spChg>
        <pc:spChg chg="del">
          <ac:chgData name="Joe Zack" userId="9716c83ed4f5f874" providerId="LiveId" clId="{D64EDE24-F615-4118-B925-E0CD742CED48}" dt="2019-02-05T04:13:12.324" v="2853"/>
          <ac:spMkLst>
            <pc:docMk/>
            <pc:sldMk cId="2655633724" sldId="344"/>
            <ac:spMk id="97" creationId="{03DB71A4-74AA-406D-9553-61C0C6D23689}"/>
          </ac:spMkLst>
        </pc:spChg>
        <pc:spChg chg="del">
          <ac:chgData name="Joe Zack" userId="9716c83ed4f5f874" providerId="LiveId" clId="{D64EDE24-F615-4118-B925-E0CD742CED48}" dt="2019-02-05T04:13:12.324" v="2853"/>
          <ac:spMkLst>
            <pc:docMk/>
            <pc:sldMk cId="2655633724" sldId="344"/>
            <ac:spMk id="99" creationId="{DA9994C2-211B-4BF6-B6A0-D67471594EC1}"/>
          </ac:spMkLst>
        </pc:spChg>
        <pc:spChg chg="del">
          <ac:chgData name="Joe Zack" userId="9716c83ed4f5f874" providerId="LiveId" clId="{D64EDE24-F615-4118-B925-E0CD742CED48}" dt="2019-02-05T04:13:12.324" v="2853"/>
          <ac:spMkLst>
            <pc:docMk/>
            <pc:sldMk cId="2655633724" sldId="344"/>
            <ac:spMk id="101" creationId="{837A7BE2-DF08-4ECE-A520-13927DBF4C5E}"/>
          </ac:spMkLst>
        </pc:spChg>
        <pc:spChg chg="add del">
          <ac:chgData name="Joe Zack" userId="9716c83ed4f5f874" providerId="LiveId" clId="{D64EDE24-F615-4118-B925-E0CD742CED48}" dt="2019-02-05T04:21:14.009" v="3183" actId="26606"/>
          <ac:spMkLst>
            <pc:docMk/>
            <pc:sldMk cId="2655633724" sldId="344"/>
            <ac:spMk id="103" creationId="{459570ED-BE4C-49E8-86BC-A81140CFEB38}"/>
          </ac:spMkLst>
        </pc:spChg>
        <pc:spChg chg="add del">
          <ac:chgData name="Joe Zack" userId="9716c83ed4f5f874" providerId="LiveId" clId="{D64EDE24-F615-4118-B925-E0CD742CED48}" dt="2019-02-05T04:16:01.536" v="2905" actId="26606"/>
          <ac:spMkLst>
            <pc:docMk/>
            <pc:sldMk cId="2655633724" sldId="344"/>
            <ac:spMk id="10244" creationId="{CB6FFAAC-8A48-4FBF-BAFE-BAD367694022}"/>
          </ac:spMkLst>
        </pc:spChg>
        <pc:spChg chg="add del">
          <ac:chgData name="Joe Zack" userId="9716c83ed4f5f874" providerId="LiveId" clId="{D64EDE24-F615-4118-B925-E0CD742CED48}" dt="2019-02-05T04:16:01.536" v="2905" actId="26606"/>
          <ac:spMkLst>
            <pc:docMk/>
            <pc:sldMk cId="2655633724" sldId="344"/>
            <ac:spMk id="10245" creationId="{481E86DD-89E6-42B2-8675-84B7C56BFF7D}"/>
          </ac:spMkLst>
        </pc:spChg>
        <pc:spChg chg="add del">
          <ac:chgData name="Joe Zack" userId="9716c83ed4f5f874" providerId="LiveId" clId="{D64EDE24-F615-4118-B925-E0CD742CED48}" dt="2019-02-05T04:16:01.536" v="2905" actId="26606"/>
          <ac:spMkLst>
            <pc:docMk/>
            <pc:sldMk cId="2655633724" sldId="344"/>
            <ac:spMk id="10246" creationId="{440EF577-B6F8-4C57-B956-AB860B388EB8}"/>
          </ac:spMkLst>
        </pc:spChg>
        <pc:spChg chg="add del">
          <ac:chgData name="Joe Zack" userId="9716c83ed4f5f874" providerId="LiveId" clId="{D64EDE24-F615-4118-B925-E0CD742CED48}" dt="2019-02-05T04:16:01.536" v="2905" actId="26606"/>
          <ac:spMkLst>
            <pc:docMk/>
            <pc:sldMk cId="2655633724" sldId="344"/>
            <ac:spMk id="10247" creationId="{EA518CE4-E4D4-4D8A-980F-6D692AC96949}"/>
          </ac:spMkLst>
        </pc:spChg>
        <pc:spChg chg="add del">
          <ac:chgData name="Joe Zack" userId="9716c83ed4f5f874" providerId="LiveId" clId="{D64EDE24-F615-4118-B925-E0CD742CED48}" dt="2019-02-05T04:16:01.536" v="2905" actId="26606"/>
          <ac:spMkLst>
            <pc:docMk/>
            <pc:sldMk cId="2655633724" sldId="344"/>
            <ac:spMk id="10248" creationId="{5E6FAE32-AB12-4E77-A677-F6BD5D71ADD0}"/>
          </ac:spMkLst>
        </pc:spChg>
        <pc:spChg chg="add del">
          <ac:chgData name="Joe Zack" userId="9716c83ed4f5f874" providerId="LiveId" clId="{D64EDE24-F615-4118-B925-E0CD742CED48}" dt="2019-02-05T04:19:34.885" v="3155" actId="26606"/>
          <ac:spMkLst>
            <pc:docMk/>
            <pc:sldMk cId="2655633724" sldId="344"/>
            <ac:spMk id="10249" creationId="{87DEBA14-FDA2-45EF-9928-4F56DAB2EEAD}"/>
          </ac:spMkLst>
        </pc:spChg>
        <pc:spChg chg="add del">
          <ac:chgData name="Joe Zack" userId="9716c83ed4f5f874" providerId="LiveId" clId="{D64EDE24-F615-4118-B925-E0CD742CED48}" dt="2019-02-05T04:19:34.885" v="3155" actId="26606"/>
          <ac:spMkLst>
            <pc:docMk/>
            <pc:sldMk cId="2655633724" sldId="344"/>
            <ac:spMk id="10250" creationId="{E1FB3D03-386F-4B20-BFF7-5A6FF3C2DF82}"/>
          </ac:spMkLst>
        </pc:spChg>
        <pc:spChg chg="add del">
          <ac:chgData name="Joe Zack" userId="9716c83ed4f5f874" providerId="LiveId" clId="{D64EDE24-F615-4118-B925-E0CD742CED48}" dt="2019-02-05T04:19:34.885" v="3155" actId="26606"/>
          <ac:spMkLst>
            <pc:docMk/>
            <pc:sldMk cId="2655633724" sldId="344"/>
            <ac:spMk id="10251" creationId="{9581B7DD-04B3-4856-8C61-59D7A3F653E2}"/>
          </ac:spMkLst>
        </pc:spChg>
        <pc:spChg chg="add del">
          <ac:chgData name="Joe Zack" userId="9716c83ed4f5f874" providerId="LiveId" clId="{D64EDE24-F615-4118-B925-E0CD742CED48}" dt="2019-02-05T04:19:34.885" v="3155" actId="26606"/>
          <ac:spMkLst>
            <pc:docMk/>
            <pc:sldMk cId="2655633724" sldId="344"/>
            <ac:spMk id="10252" creationId="{1F3C359C-B3DD-4FB2-A6F9-1D519B65BAF4}"/>
          </ac:spMkLst>
        </pc:spChg>
        <pc:spChg chg="add del">
          <ac:chgData name="Joe Zack" userId="9716c83ed4f5f874" providerId="LiveId" clId="{D64EDE24-F615-4118-B925-E0CD742CED48}" dt="2019-02-05T04:19:34.885" v="3155" actId="26606"/>
          <ac:spMkLst>
            <pc:docMk/>
            <pc:sldMk cId="2655633724" sldId="344"/>
            <ac:spMk id="10253" creationId="{0EB2088F-2F1B-43DE-957F-CF2F16D53C11}"/>
          </ac:spMkLst>
        </pc:spChg>
        <pc:spChg chg="add del">
          <ac:chgData name="Joe Zack" userId="9716c83ed4f5f874" providerId="LiveId" clId="{D64EDE24-F615-4118-B925-E0CD742CED48}" dt="2019-02-05T04:19:34.885" v="3155" actId="26606"/>
          <ac:spMkLst>
            <pc:docMk/>
            <pc:sldMk cId="2655633724" sldId="344"/>
            <ac:spMk id="10254" creationId="{FF417D09-0122-4227-8FDD-2C4C19C68318}"/>
          </ac:spMkLst>
        </pc:spChg>
        <pc:spChg chg="add del">
          <ac:chgData name="Joe Zack" userId="9716c83ed4f5f874" providerId="LiveId" clId="{D64EDE24-F615-4118-B925-E0CD742CED48}" dt="2019-02-05T04:19:34.885" v="3155" actId="26606"/>
          <ac:spMkLst>
            <pc:docMk/>
            <pc:sldMk cId="2655633724" sldId="344"/>
            <ac:spMk id="10255" creationId="{FF35A874-2690-497F-80A0-03675049438E}"/>
          </ac:spMkLst>
        </pc:spChg>
        <pc:spChg chg="add del">
          <ac:chgData name="Joe Zack" userId="9716c83ed4f5f874" providerId="LiveId" clId="{D64EDE24-F615-4118-B925-E0CD742CED48}" dt="2019-02-05T04:19:34.885" v="3155" actId="26606"/>
          <ac:spMkLst>
            <pc:docMk/>
            <pc:sldMk cId="2655633724" sldId="344"/>
            <ac:spMk id="10256" creationId="{297C449B-67BB-4D99-86C4-E6ECDEA6913F}"/>
          </ac:spMkLst>
        </pc:spChg>
        <pc:spChg chg="add del">
          <ac:chgData name="Joe Zack" userId="9716c83ed4f5f874" providerId="LiveId" clId="{D64EDE24-F615-4118-B925-E0CD742CED48}" dt="2019-02-05T04:19:34.885" v="3155" actId="26606"/>
          <ac:spMkLst>
            <pc:docMk/>
            <pc:sldMk cId="2655633724" sldId="344"/>
            <ac:spMk id="10257" creationId="{8C9D831B-1474-4A35-98F0-2826A355CA81}"/>
          </ac:spMkLst>
        </pc:spChg>
        <pc:spChg chg="add del">
          <ac:chgData name="Joe Zack" userId="9716c83ed4f5f874" providerId="LiveId" clId="{D64EDE24-F615-4118-B925-E0CD742CED48}" dt="2019-02-05T04:19:34.885" v="3155" actId="26606"/>
          <ac:spMkLst>
            <pc:docMk/>
            <pc:sldMk cId="2655633724" sldId="344"/>
            <ac:spMk id="10258" creationId="{946410AA-0894-4BBC-A1E1-6BB8EF472BE8}"/>
          </ac:spMkLst>
        </pc:spChg>
        <pc:spChg chg="add del">
          <ac:chgData name="Joe Zack" userId="9716c83ed4f5f874" providerId="LiveId" clId="{D64EDE24-F615-4118-B925-E0CD742CED48}" dt="2019-02-05T04:19:34.885" v="3155" actId="26606"/>
          <ac:spMkLst>
            <pc:docMk/>
            <pc:sldMk cId="2655633724" sldId="344"/>
            <ac:spMk id="10259" creationId="{21908082-D0BB-4FF0-A90D-6B6B3DE2AEC2}"/>
          </ac:spMkLst>
        </pc:spChg>
        <pc:spChg chg="add del">
          <ac:chgData name="Joe Zack" userId="9716c83ed4f5f874" providerId="LiveId" clId="{D64EDE24-F615-4118-B925-E0CD742CED48}" dt="2019-02-05T04:19:34.885" v="3155" actId="26606"/>
          <ac:spMkLst>
            <pc:docMk/>
            <pc:sldMk cId="2655633724" sldId="344"/>
            <ac:spMk id="10260" creationId="{9419A395-0EE8-465E-9AAC-375DF289DDCD}"/>
          </ac:spMkLst>
        </pc:spChg>
        <pc:spChg chg="add del">
          <ac:chgData name="Joe Zack" userId="9716c83ed4f5f874" providerId="LiveId" clId="{D64EDE24-F615-4118-B925-E0CD742CED48}" dt="2019-02-05T04:21:14.009" v="3183" actId="26606"/>
          <ac:spMkLst>
            <pc:docMk/>
            <pc:sldMk cId="2655633724" sldId="344"/>
            <ac:spMk id="10262" creationId="{F82BF3E2-EB0E-40D6-8835-2367A5316CA4}"/>
          </ac:spMkLst>
        </pc:spChg>
        <pc:spChg chg="add del">
          <ac:chgData name="Joe Zack" userId="9716c83ed4f5f874" providerId="LiveId" clId="{D64EDE24-F615-4118-B925-E0CD742CED48}" dt="2019-02-05T04:21:14.009" v="3183" actId="26606"/>
          <ac:spMkLst>
            <pc:docMk/>
            <pc:sldMk cId="2655633724" sldId="344"/>
            <ac:spMk id="10263" creationId="{CB6FFAAC-8A48-4FBF-BAFE-BAD367694022}"/>
          </ac:spMkLst>
        </pc:spChg>
        <pc:spChg chg="add del">
          <ac:chgData name="Joe Zack" userId="9716c83ed4f5f874" providerId="LiveId" clId="{D64EDE24-F615-4118-B925-E0CD742CED48}" dt="2019-02-05T04:21:14.009" v="3183" actId="26606"/>
          <ac:spMkLst>
            <pc:docMk/>
            <pc:sldMk cId="2655633724" sldId="344"/>
            <ac:spMk id="10264" creationId="{481E86DD-89E6-42B2-8675-84B7C56BFF7D}"/>
          </ac:spMkLst>
        </pc:spChg>
        <pc:spChg chg="add del">
          <ac:chgData name="Joe Zack" userId="9716c83ed4f5f874" providerId="LiveId" clId="{D64EDE24-F615-4118-B925-E0CD742CED48}" dt="2019-02-05T04:21:14.009" v="3183" actId="26606"/>
          <ac:spMkLst>
            <pc:docMk/>
            <pc:sldMk cId="2655633724" sldId="344"/>
            <ac:spMk id="10265" creationId="{440EF577-B6F8-4C57-B956-AB860B388EB8}"/>
          </ac:spMkLst>
        </pc:spChg>
        <pc:spChg chg="add del">
          <ac:chgData name="Joe Zack" userId="9716c83ed4f5f874" providerId="LiveId" clId="{D64EDE24-F615-4118-B925-E0CD742CED48}" dt="2019-02-05T04:21:14.009" v="3183" actId="26606"/>
          <ac:spMkLst>
            <pc:docMk/>
            <pc:sldMk cId="2655633724" sldId="344"/>
            <ac:spMk id="10266" creationId="{EA518CE4-E4D4-4D8A-980F-6D692AC96949}"/>
          </ac:spMkLst>
        </pc:spChg>
        <pc:spChg chg="add del">
          <ac:chgData name="Joe Zack" userId="9716c83ed4f5f874" providerId="LiveId" clId="{D64EDE24-F615-4118-B925-E0CD742CED48}" dt="2019-02-05T04:21:14.009" v="3183" actId="26606"/>
          <ac:spMkLst>
            <pc:docMk/>
            <pc:sldMk cId="2655633724" sldId="344"/>
            <ac:spMk id="10267" creationId="{5E6FAE32-AB12-4E77-A677-F6BD5D71ADD0}"/>
          </ac:spMkLst>
        </pc:spChg>
        <pc:spChg chg="add del">
          <ac:chgData name="Joe Zack" userId="9716c83ed4f5f874" providerId="LiveId" clId="{D64EDE24-F615-4118-B925-E0CD742CED48}" dt="2019-02-05T04:21:14.009" v="3183" actId="26606"/>
          <ac:spMkLst>
            <pc:docMk/>
            <pc:sldMk cId="2655633724" sldId="344"/>
            <ac:spMk id="10268" creationId="{2F6B32C1-BA91-470A-8C1B-33264F8B214E}"/>
          </ac:spMkLst>
        </pc:spChg>
        <pc:grpChg chg="add mod">
          <ac:chgData name="Joe Zack" userId="9716c83ed4f5f874" providerId="LiveId" clId="{D64EDE24-F615-4118-B925-E0CD742CED48}" dt="2019-02-07T02:19:40.322" v="4424" actId="164"/>
          <ac:grpSpMkLst>
            <pc:docMk/>
            <pc:sldMk cId="2655633724" sldId="344"/>
            <ac:grpSpMk id="3" creationId="{0253141C-2A72-4E1D-87CD-67FD38DD394A}"/>
          </ac:grpSpMkLst>
        </pc:grpChg>
        <pc:grpChg chg="add mod">
          <ac:chgData name="Joe Zack" userId="9716c83ed4f5f874" providerId="LiveId" clId="{D64EDE24-F615-4118-B925-E0CD742CED48}" dt="2019-02-07T02:20:18.132" v="4433" actId="1076"/>
          <ac:grpSpMkLst>
            <pc:docMk/>
            <pc:sldMk cId="2655633724" sldId="344"/>
            <ac:grpSpMk id="4" creationId="{3C6EAA38-B48D-45FA-8659-0AAFD9EC1938}"/>
          </ac:grpSpMkLst>
        </pc:grpChg>
        <pc:grpChg chg="add mod">
          <ac:chgData name="Joe Zack" userId="9716c83ed4f5f874" providerId="LiveId" clId="{D64EDE24-F615-4118-B925-E0CD742CED48}" dt="2019-02-07T02:20:14.820" v="4432" actId="1076"/>
          <ac:grpSpMkLst>
            <pc:docMk/>
            <pc:sldMk cId="2655633724" sldId="344"/>
            <ac:grpSpMk id="5" creationId="{272432D4-7EA5-4A6F-ABE2-925E98284DEA}"/>
          </ac:grpSpMkLst>
        </pc:grpChg>
        <pc:picChg chg="add mod ord">
          <ac:chgData name="Joe Zack" userId="9716c83ed4f5f874" providerId="LiveId" clId="{D64EDE24-F615-4118-B925-E0CD742CED48}" dt="2019-02-07T02:20:03.611" v="4428" actId="164"/>
          <ac:picMkLst>
            <pc:docMk/>
            <pc:sldMk cId="2655633724" sldId="344"/>
            <ac:picMk id="2" creationId="{CF4F29C3-F3FF-430B-923F-F01A34A12DF8}"/>
          </ac:picMkLst>
        </pc:picChg>
        <pc:picChg chg="del">
          <ac:chgData name="Joe Zack" userId="9716c83ed4f5f874" providerId="LiveId" clId="{D64EDE24-F615-4118-B925-E0CD742CED48}" dt="2019-02-05T04:13:39.532" v="2858"/>
          <ac:picMkLst>
            <pc:docMk/>
            <pc:sldMk cId="2655633724" sldId="344"/>
            <ac:picMk id="4" creationId="{18348DE1-1D18-41A2-98F3-ADB816ACA986}"/>
          </ac:picMkLst>
        </pc:picChg>
        <pc:picChg chg="del">
          <ac:chgData name="Joe Zack" userId="9716c83ed4f5f874" providerId="LiveId" clId="{D64EDE24-F615-4118-B925-E0CD742CED48}" dt="2019-02-05T04:13:39.532" v="2858"/>
          <ac:picMkLst>
            <pc:docMk/>
            <pc:sldMk cId="2655633724" sldId="344"/>
            <ac:picMk id="5" creationId="{4939E465-D9EB-4972-9375-59A518457038}"/>
          </ac:picMkLst>
        </pc:picChg>
        <pc:picChg chg="del">
          <ac:chgData name="Joe Zack" userId="9716c83ed4f5f874" providerId="LiveId" clId="{D64EDE24-F615-4118-B925-E0CD742CED48}" dt="2019-02-05T04:13:39.532" v="2858"/>
          <ac:picMkLst>
            <pc:docMk/>
            <pc:sldMk cId="2655633724" sldId="344"/>
            <ac:picMk id="6" creationId="{891D637F-CFB9-4271-A2BB-472A1D5ADD0B}"/>
          </ac:picMkLst>
        </pc:picChg>
        <pc:picChg chg="del">
          <ac:chgData name="Joe Zack" userId="9716c83ed4f5f874" providerId="LiveId" clId="{D64EDE24-F615-4118-B925-E0CD742CED48}" dt="2019-02-05T04:13:39.532" v="2858"/>
          <ac:picMkLst>
            <pc:docMk/>
            <pc:sldMk cId="2655633724" sldId="344"/>
            <ac:picMk id="7" creationId="{EC7497B4-ADC5-434F-B77B-76B73CC69EB6}"/>
          </ac:picMkLst>
        </pc:picChg>
        <pc:picChg chg="add mod ord">
          <ac:chgData name="Joe Zack" userId="9716c83ed4f5f874" providerId="LiveId" clId="{D64EDE24-F615-4118-B925-E0CD742CED48}" dt="2019-02-07T02:20:03.611" v="4428" actId="164"/>
          <ac:picMkLst>
            <pc:docMk/>
            <pc:sldMk cId="2655633724" sldId="344"/>
            <ac:picMk id="25" creationId="{D0FAACBC-C105-4E6C-8AD9-1BE67AE787F6}"/>
          </ac:picMkLst>
        </pc:picChg>
        <pc:picChg chg="add mod ord">
          <ac:chgData name="Joe Zack" userId="9716c83ed4f5f874" providerId="LiveId" clId="{D64EDE24-F615-4118-B925-E0CD742CED48}" dt="2019-02-07T02:20:03.611" v="4428" actId="164"/>
          <ac:picMkLst>
            <pc:docMk/>
            <pc:sldMk cId="2655633724" sldId="344"/>
            <ac:picMk id="26" creationId="{01DC1BA8-489A-4CA6-921E-053C469907E6}"/>
          </ac:picMkLst>
        </pc:picChg>
        <pc:picChg chg="add mod ord modCrop">
          <ac:chgData name="Joe Zack" userId="9716c83ed4f5f874" providerId="LiveId" clId="{D64EDE24-F615-4118-B925-E0CD742CED48}" dt="2019-02-07T02:19:45.588" v="4426" actId="164"/>
          <ac:picMkLst>
            <pc:docMk/>
            <pc:sldMk cId="2655633724" sldId="344"/>
            <ac:picMk id="27" creationId="{B153AC9E-47BC-48EF-A8F4-D285420E87FF}"/>
          </ac:picMkLst>
        </pc:picChg>
        <pc:picChg chg="add mod ord">
          <ac:chgData name="Joe Zack" userId="9716c83ed4f5f874" providerId="LiveId" clId="{D64EDE24-F615-4118-B925-E0CD742CED48}" dt="2019-02-07T02:19:45.588" v="4426" actId="164"/>
          <ac:picMkLst>
            <pc:docMk/>
            <pc:sldMk cId="2655633724" sldId="344"/>
            <ac:picMk id="28" creationId="{FC9D0D89-C3E2-4E53-8346-1BCCD36959E0}"/>
          </ac:picMkLst>
        </pc:picChg>
        <pc:picChg chg="del">
          <ac:chgData name="Joe Zack" userId="9716c83ed4f5f874" providerId="LiveId" clId="{D64EDE24-F615-4118-B925-E0CD742CED48}" dt="2019-02-05T04:13:39.532" v="2858"/>
          <ac:picMkLst>
            <pc:docMk/>
            <pc:sldMk cId="2655633724" sldId="344"/>
            <ac:picMk id="8194" creationId="{C58B99E1-A387-4BF1-99C9-5F5FE83252A8}"/>
          </ac:picMkLst>
        </pc:picChg>
        <pc:picChg chg="del">
          <ac:chgData name="Joe Zack" userId="9716c83ed4f5f874" providerId="LiveId" clId="{D64EDE24-F615-4118-B925-E0CD742CED48}" dt="2019-02-05T04:13:39.532" v="2858"/>
          <ac:picMkLst>
            <pc:docMk/>
            <pc:sldMk cId="2655633724" sldId="344"/>
            <ac:picMk id="8196" creationId="{0EAFA57D-1B2D-4111-A6CB-73A594950CE5}"/>
          </ac:picMkLst>
        </pc:picChg>
        <pc:picChg chg="del">
          <ac:chgData name="Joe Zack" userId="9716c83ed4f5f874" providerId="LiveId" clId="{D64EDE24-F615-4118-B925-E0CD742CED48}" dt="2019-02-05T04:13:39.532" v="2858"/>
          <ac:picMkLst>
            <pc:docMk/>
            <pc:sldMk cId="2655633724" sldId="344"/>
            <ac:picMk id="8200" creationId="{E22FD2D5-51FB-48AD-AA62-EF69438C4F26}"/>
          </ac:picMkLst>
        </pc:picChg>
        <pc:picChg chg="del">
          <ac:chgData name="Joe Zack" userId="9716c83ed4f5f874" providerId="LiveId" clId="{D64EDE24-F615-4118-B925-E0CD742CED48}" dt="2019-02-05T04:13:39.532" v="2858"/>
          <ac:picMkLst>
            <pc:docMk/>
            <pc:sldMk cId="2655633724" sldId="344"/>
            <ac:picMk id="8202" creationId="{74C9D70B-6079-4402-A52E-7F354B023D22}"/>
          </ac:picMkLst>
        </pc:picChg>
        <pc:picChg chg="add mod">
          <ac:chgData name="Joe Zack" userId="9716c83ed4f5f874" providerId="LiveId" clId="{D64EDE24-F615-4118-B925-E0CD742CED48}" dt="2019-02-07T02:19:45.588" v="4426" actId="164"/>
          <ac:picMkLst>
            <pc:docMk/>
            <pc:sldMk cId="2655633724" sldId="344"/>
            <ac:picMk id="10242" creationId="{3FD5A8CF-4087-4E41-96DC-45B6CE835478}"/>
          </ac:picMkLst>
        </pc:picChg>
      </pc:sldChg>
      <pc:sldChg chg="addSp delSp modSp add mod setBg modNotesTx">
        <pc:chgData name="Joe Zack" userId="9716c83ed4f5f874" providerId="LiveId" clId="{D64EDE24-F615-4118-B925-E0CD742CED48}" dt="2019-02-08T14:29:28.938" v="26723" actId="20577"/>
        <pc:sldMkLst>
          <pc:docMk/>
          <pc:sldMk cId="2434716874" sldId="345"/>
        </pc:sldMkLst>
        <pc:spChg chg="del">
          <ac:chgData name="Joe Zack" userId="9716c83ed4f5f874" providerId="LiveId" clId="{D64EDE24-F615-4118-B925-E0CD742CED48}" dt="2019-02-05T04:22:47.339" v="3186" actId="478"/>
          <ac:spMkLst>
            <pc:docMk/>
            <pc:sldMk cId="2434716874" sldId="345"/>
            <ac:spMk id="2" creationId="{AEFCBECC-8F83-4C05-8472-44FFC8B517A0}"/>
          </ac:spMkLst>
        </pc:spChg>
        <pc:spChg chg="del">
          <ac:chgData name="Joe Zack" userId="9716c83ed4f5f874" providerId="LiveId" clId="{D64EDE24-F615-4118-B925-E0CD742CED48}" dt="2019-02-05T04:22:44.059" v="3185" actId="478"/>
          <ac:spMkLst>
            <pc:docMk/>
            <pc:sldMk cId="2434716874" sldId="345"/>
            <ac:spMk id="3" creationId="{63889910-1EA4-4ADD-B9BA-609CB0592630}"/>
          </ac:spMkLst>
        </pc:spChg>
        <pc:spChg chg="add del">
          <ac:chgData name="Joe Zack" userId="9716c83ed4f5f874" providerId="LiveId" clId="{D64EDE24-F615-4118-B925-E0CD742CED48}" dt="2019-02-05T04:23:10.409" v="3200" actId="26606"/>
          <ac:spMkLst>
            <pc:docMk/>
            <pc:sldMk cId="2434716874" sldId="345"/>
            <ac:spMk id="73" creationId="{B8DC041D-D1C3-4296-85D0-23923F3A499D}"/>
          </ac:spMkLst>
        </pc:spChg>
        <pc:spChg chg="add del">
          <ac:chgData name="Joe Zack" userId="9716c83ed4f5f874" providerId="LiveId" clId="{D64EDE24-F615-4118-B925-E0CD742CED48}" dt="2019-02-05T04:23:10.409" v="3200" actId="26606"/>
          <ac:spMkLst>
            <pc:docMk/>
            <pc:sldMk cId="2434716874" sldId="345"/>
            <ac:spMk id="11268" creationId="{8FF5081D-6F37-4BB4-B5EA-A11692358948}"/>
          </ac:spMkLst>
        </pc:spChg>
        <pc:picChg chg="add del">
          <ac:chgData name="Joe Zack" userId="9716c83ed4f5f874" providerId="LiveId" clId="{D64EDE24-F615-4118-B925-E0CD742CED48}" dt="2019-02-05T04:23:08.373" v="3198" actId="26606"/>
          <ac:picMkLst>
            <pc:docMk/>
            <pc:sldMk cId="2434716874" sldId="345"/>
            <ac:picMk id="71" creationId="{CB607B98-7700-4DC9-8BE8-A876255F9C52}"/>
          </ac:picMkLst>
        </pc:picChg>
        <pc:picChg chg="add mod">
          <ac:chgData name="Joe Zack" userId="9716c83ed4f5f874" providerId="LiveId" clId="{D64EDE24-F615-4118-B925-E0CD742CED48}" dt="2019-02-05T04:23:08.373" v="3198" actId="26606"/>
          <ac:picMkLst>
            <pc:docMk/>
            <pc:sldMk cId="2434716874" sldId="345"/>
            <ac:picMk id="11266" creationId="{9E81F30E-4622-490B-8750-E538D3574295}"/>
          </ac:picMkLst>
        </pc:picChg>
      </pc:sldChg>
      <pc:sldChg chg="addSp delSp modSp add mod ord setBg modNotesTx">
        <pc:chgData name="Joe Zack" userId="9716c83ed4f5f874" providerId="LiveId" clId="{D64EDE24-F615-4118-B925-E0CD742CED48}" dt="2019-02-08T14:41:43.640" v="27117" actId="20577"/>
        <pc:sldMkLst>
          <pc:docMk/>
          <pc:sldMk cId="88989778" sldId="346"/>
        </pc:sldMkLst>
        <pc:spChg chg="mod">
          <ac:chgData name="Joe Zack" userId="9716c83ed4f5f874" providerId="LiveId" clId="{D64EDE24-F615-4118-B925-E0CD742CED48}" dt="2019-02-05T04:25:20.917" v="3445" actId="26606"/>
          <ac:spMkLst>
            <pc:docMk/>
            <pc:sldMk cId="88989778" sldId="346"/>
            <ac:spMk id="2" creationId="{83B2A5F1-9E77-48B5-A106-4ECCD74FC37E}"/>
          </ac:spMkLst>
        </pc:spChg>
        <pc:spChg chg="add del mod">
          <ac:chgData name="Joe Zack" userId="9716c83ed4f5f874" providerId="LiveId" clId="{D64EDE24-F615-4118-B925-E0CD742CED48}" dt="2019-02-05T04:25:20.917" v="3445" actId="26606"/>
          <ac:spMkLst>
            <pc:docMk/>
            <pc:sldMk cId="88989778" sldId="346"/>
            <ac:spMk id="3" creationId="{A05EFA20-0783-497E-BEF1-54958D4B9108}"/>
          </ac:spMkLst>
        </pc:spChg>
        <pc:spChg chg="add">
          <ac:chgData name="Joe Zack" userId="9716c83ed4f5f874" providerId="LiveId" clId="{D64EDE24-F615-4118-B925-E0CD742CED48}" dt="2019-02-05T04:25:20.917" v="3445" actId="26606"/>
          <ac:spMkLst>
            <pc:docMk/>
            <pc:sldMk cId="88989778" sldId="346"/>
            <ac:spMk id="10" creationId="{46C2E80F-49A6-4372-B103-219D417A55ED}"/>
          </ac:spMkLst>
        </pc:spChg>
        <pc:graphicFrameChg chg="add del mod">
          <ac:chgData name="Joe Zack" userId="9716c83ed4f5f874" providerId="LiveId" clId="{D64EDE24-F615-4118-B925-E0CD742CED48}" dt="2019-02-05T04:24:29.094" v="3319"/>
          <ac:graphicFrameMkLst>
            <pc:docMk/>
            <pc:sldMk cId="88989778" sldId="346"/>
            <ac:graphicFrameMk id="4" creationId="{6280E766-785A-4200-A0E9-DCD8F3BEBF73}"/>
          </ac:graphicFrameMkLst>
        </pc:graphicFrameChg>
        <pc:graphicFrameChg chg="add mod">
          <ac:chgData name="Joe Zack" userId="9716c83ed4f5f874" providerId="LiveId" clId="{D64EDE24-F615-4118-B925-E0CD742CED48}" dt="2019-02-07T14:49:28.785" v="18864" actId="16804"/>
          <ac:graphicFrameMkLst>
            <pc:docMk/>
            <pc:sldMk cId="88989778" sldId="346"/>
            <ac:graphicFrameMk id="5" creationId="{8BAADD34-FBF9-435F-9D38-22F1C4214259}"/>
          </ac:graphicFrameMkLst>
        </pc:graphicFrameChg>
      </pc:sldChg>
      <pc:sldChg chg="addSp delSp modSp add mod ord setBg modNotesTx">
        <pc:chgData name="Joe Zack" userId="9716c83ed4f5f874" providerId="LiveId" clId="{D64EDE24-F615-4118-B925-E0CD742CED48}" dt="2019-02-07T04:58:46.851" v="14192" actId="20577"/>
        <pc:sldMkLst>
          <pc:docMk/>
          <pc:sldMk cId="3823955806" sldId="348"/>
        </pc:sldMkLst>
        <pc:spChg chg="del">
          <ac:chgData name="Joe Zack" userId="9716c83ed4f5f874" providerId="LiveId" clId="{D64EDE24-F615-4118-B925-E0CD742CED48}" dt="2019-02-05T04:28:41.402" v="3752" actId="478"/>
          <ac:spMkLst>
            <pc:docMk/>
            <pc:sldMk cId="3823955806" sldId="348"/>
            <ac:spMk id="2" creationId="{B8861650-3ADF-46DB-9B4E-14DD6ED1D004}"/>
          </ac:spMkLst>
        </pc:spChg>
        <pc:spChg chg="mod">
          <ac:chgData name="Joe Zack" userId="9716c83ed4f5f874" providerId="LiveId" clId="{D64EDE24-F615-4118-B925-E0CD742CED48}" dt="2019-02-05T04:33:32.998" v="3866" actId="20577"/>
          <ac:spMkLst>
            <pc:docMk/>
            <pc:sldMk cId="3823955806" sldId="348"/>
            <ac:spMk id="3" creationId="{39EFF1C6-33A5-46EC-AC5D-15BF84057A11}"/>
          </ac:spMkLst>
        </pc:spChg>
        <pc:spChg chg="add del">
          <ac:chgData name="Joe Zack" userId="9716c83ed4f5f874" providerId="LiveId" clId="{D64EDE24-F615-4118-B925-E0CD742CED48}" dt="2019-02-05T04:32:09.288" v="3807" actId="26606"/>
          <ac:spMkLst>
            <pc:docMk/>
            <pc:sldMk cId="3823955806" sldId="348"/>
            <ac:spMk id="77" creationId="{9425D4AB-CD98-4DD6-9398-3C8961DE032F}"/>
          </ac:spMkLst>
        </pc:spChg>
        <pc:spChg chg="add del">
          <ac:chgData name="Joe Zack" userId="9716c83ed4f5f874" providerId="LiveId" clId="{D64EDE24-F615-4118-B925-E0CD742CED48}" dt="2019-02-05T04:32:09.288" v="3807" actId="26606"/>
          <ac:spMkLst>
            <pc:docMk/>
            <pc:sldMk cId="3823955806" sldId="348"/>
            <ac:spMk id="81" creationId="{D8B47C9F-A960-4902-8507-38F18DD3D00E}"/>
          </ac:spMkLst>
        </pc:spChg>
        <pc:spChg chg="add del">
          <ac:chgData name="Joe Zack" userId="9716c83ed4f5f874" providerId="LiveId" clId="{D64EDE24-F615-4118-B925-E0CD742CED48}" dt="2019-02-05T04:32:09.288" v="3807" actId="26606"/>
          <ac:spMkLst>
            <pc:docMk/>
            <pc:sldMk cId="3823955806" sldId="348"/>
            <ac:spMk id="83" creationId="{D4E15E95-445D-4A45-BC1E-8468CE17050B}"/>
          </ac:spMkLst>
        </pc:spChg>
        <pc:spChg chg="add del">
          <ac:chgData name="Joe Zack" userId="9716c83ed4f5f874" providerId="LiveId" clId="{D64EDE24-F615-4118-B925-E0CD742CED48}" dt="2019-02-05T04:32:09.288" v="3807" actId="26606"/>
          <ac:spMkLst>
            <pc:docMk/>
            <pc:sldMk cId="3823955806" sldId="348"/>
            <ac:spMk id="85" creationId="{133B9781-B73C-44F8-97CB-D1807A63BB41}"/>
          </ac:spMkLst>
        </pc:spChg>
        <pc:spChg chg="add del">
          <ac:chgData name="Joe Zack" userId="9716c83ed4f5f874" providerId="LiveId" clId="{D64EDE24-F615-4118-B925-E0CD742CED48}" dt="2019-02-05T04:32:09.288" v="3807" actId="26606"/>
          <ac:spMkLst>
            <pc:docMk/>
            <pc:sldMk cId="3823955806" sldId="348"/>
            <ac:spMk id="87" creationId="{1FCEDCAD-7B1A-4AE2-818E-D93A48758C20}"/>
          </ac:spMkLst>
        </pc:spChg>
        <pc:spChg chg="add">
          <ac:chgData name="Joe Zack" userId="9716c83ed4f5f874" providerId="LiveId" clId="{D64EDE24-F615-4118-B925-E0CD742CED48}" dt="2019-02-05T04:32:09.288" v="3807" actId="26606"/>
          <ac:spMkLst>
            <pc:docMk/>
            <pc:sldMk cId="3823955806" sldId="348"/>
            <ac:spMk id="143" creationId="{9425D4AB-CD98-4DD6-9398-3C8961DE032F}"/>
          </ac:spMkLst>
        </pc:spChg>
        <pc:spChg chg="add">
          <ac:chgData name="Joe Zack" userId="9716c83ed4f5f874" providerId="LiveId" clId="{D64EDE24-F615-4118-B925-E0CD742CED48}" dt="2019-02-05T04:32:09.288" v="3807" actId="26606"/>
          <ac:spMkLst>
            <pc:docMk/>
            <pc:sldMk cId="3823955806" sldId="348"/>
            <ac:spMk id="147" creationId="{D8B47C9F-A960-4902-8507-38F18DD3D00E}"/>
          </ac:spMkLst>
        </pc:spChg>
        <pc:spChg chg="add">
          <ac:chgData name="Joe Zack" userId="9716c83ed4f5f874" providerId="LiveId" clId="{D64EDE24-F615-4118-B925-E0CD742CED48}" dt="2019-02-05T04:32:09.288" v="3807" actId="26606"/>
          <ac:spMkLst>
            <pc:docMk/>
            <pc:sldMk cId="3823955806" sldId="348"/>
            <ac:spMk id="149" creationId="{D4E15E95-445D-4A45-BC1E-8468CE17050B}"/>
          </ac:spMkLst>
        </pc:spChg>
        <pc:spChg chg="add">
          <ac:chgData name="Joe Zack" userId="9716c83ed4f5f874" providerId="LiveId" clId="{D64EDE24-F615-4118-B925-E0CD742CED48}" dt="2019-02-05T04:32:09.288" v="3807" actId="26606"/>
          <ac:spMkLst>
            <pc:docMk/>
            <pc:sldMk cId="3823955806" sldId="348"/>
            <ac:spMk id="151" creationId="{133B9781-B73C-44F8-97CB-D1807A63BB41}"/>
          </ac:spMkLst>
        </pc:spChg>
        <pc:spChg chg="add">
          <ac:chgData name="Joe Zack" userId="9716c83ed4f5f874" providerId="LiveId" clId="{D64EDE24-F615-4118-B925-E0CD742CED48}" dt="2019-02-05T04:32:09.288" v="3807" actId="26606"/>
          <ac:spMkLst>
            <pc:docMk/>
            <pc:sldMk cId="3823955806" sldId="348"/>
            <ac:spMk id="153" creationId="{1FCEDCAD-7B1A-4AE2-818E-D93A48758C20}"/>
          </ac:spMkLst>
        </pc:spChg>
        <pc:picChg chg="add del">
          <ac:chgData name="Joe Zack" userId="9716c83ed4f5f874" providerId="LiveId" clId="{D64EDE24-F615-4118-B925-E0CD742CED48}" dt="2019-02-05T04:32:09.288" v="3807" actId="26606"/>
          <ac:picMkLst>
            <pc:docMk/>
            <pc:sldMk cId="3823955806" sldId="348"/>
            <ac:picMk id="79" creationId="{97818316-E7CB-4E73-AF79-E9CAB873E723}"/>
          </ac:picMkLst>
        </pc:picChg>
        <pc:picChg chg="add">
          <ac:chgData name="Joe Zack" userId="9716c83ed4f5f874" providerId="LiveId" clId="{D64EDE24-F615-4118-B925-E0CD742CED48}" dt="2019-02-05T04:32:09.288" v="3807" actId="26606"/>
          <ac:picMkLst>
            <pc:docMk/>
            <pc:sldMk cId="3823955806" sldId="348"/>
            <ac:picMk id="145" creationId="{97818316-E7CB-4E73-AF79-E9CAB873E723}"/>
          </ac:picMkLst>
        </pc:picChg>
        <pc:picChg chg="add mod">
          <ac:chgData name="Joe Zack" userId="9716c83ed4f5f874" providerId="LiveId" clId="{D64EDE24-F615-4118-B925-E0CD742CED48}" dt="2019-02-05T04:30:52.475" v="3799" actId="26606"/>
          <ac:picMkLst>
            <pc:docMk/>
            <pc:sldMk cId="3823955806" sldId="348"/>
            <ac:picMk id="13314" creationId="{F8D4CBA4-4872-45E7-ABFE-A59D50658F8D}"/>
          </ac:picMkLst>
        </pc:picChg>
        <pc:picChg chg="add mod ord">
          <ac:chgData name="Joe Zack" userId="9716c83ed4f5f874" providerId="LiveId" clId="{D64EDE24-F615-4118-B925-E0CD742CED48}" dt="2019-02-05T04:30:52.475" v="3799" actId="26606"/>
          <ac:picMkLst>
            <pc:docMk/>
            <pc:sldMk cId="3823955806" sldId="348"/>
            <ac:picMk id="13316" creationId="{BCA6D804-6C6A-45C6-947C-14A580BD6EF7}"/>
          </ac:picMkLst>
        </pc:picChg>
        <pc:picChg chg="add del mod ord">
          <ac:chgData name="Joe Zack" userId="9716c83ed4f5f874" providerId="LiveId" clId="{D64EDE24-F615-4118-B925-E0CD742CED48}" dt="2019-02-05T04:31:48.531" v="3803" actId="478"/>
          <ac:picMkLst>
            <pc:docMk/>
            <pc:sldMk cId="3823955806" sldId="348"/>
            <ac:picMk id="13318" creationId="{8CAA76D4-32D0-4282-9E9F-71B75630D16D}"/>
          </ac:picMkLst>
        </pc:picChg>
        <pc:picChg chg="add mod">
          <ac:chgData name="Joe Zack" userId="9716c83ed4f5f874" providerId="LiveId" clId="{D64EDE24-F615-4118-B925-E0CD742CED48}" dt="2019-02-05T04:30:52.475" v="3799" actId="26606"/>
          <ac:picMkLst>
            <pc:docMk/>
            <pc:sldMk cId="3823955806" sldId="348"/>
            <ac:picMk id="13320" creationId="{BE53DFE6-03E7-4BD5-B756-CF5E39D188CB}"/>
          </ac:picMkLst>
        </pc:picChg>
        <pc:picChg chg="add mod ord">
          <ac:chgData name="Joe Zack" userId="9716c83ed4f5f874" providerId="LiveId" clId="{D64EDE24-F615-4118-B925-E0CD742CED48}" dt="2019-02-05T04:32:09.288" v="3807" actId="26606"/>
          <ac:picMkLst>
            <pc:docMk/>
            <pc:sldMk cId="3823955806" sldId="348"/>
            <ac:picMk id="13322" creationId="{5E9ECD79-D54D-4199-8CCF-1FD917A7BF25}"/>
          </ac:picMkLst>
        </pc:picChg>
      </pc:sldChg>
      <pc:sldChg chg="add ord modNotesTx">
        <pc:chgData name="Joe Zack" userId="9716c83ed4f5f874" providerId="LiveId" clId="{D64EDE24-F615-4118-B925-E0CD742CED48}" dt="2019-02-07T05:02:46.890" v="14470" actId="20577"/>
        <pc:sldMkLst>
          <pc:docMk/>
          <pc:sldMk cId="4149604987" sldId="349"/>
        </pc:sldMkLst>
      </pc:sldChg>
      <pc:sldChg chg="addSp delSp modSp add modNotesTx">
        <pc:chgData name="Joe Zack" userId="9716c83ed4f5f874" providerId="LiveId" clId="{D64EDE24-F615-4118-B925-E0CD742CED48}" dt="2019-02-07T14:41:44.063" v="18076" actId="207"/>
        <pc:sldMkLst>
          <pc:docMk/>
          <pc:sldMk cId="1861531398" sldId="350"/>
        </pc:sldMkLst>
        <pc:spChg chg="add mod">
          <ac:chgData name="Joe Zack" userId="9716c83ed4f5f874" providerId="LiveId" clId="{D64EDE24-F615-4118-B925-E0CD742CED48}" dt="2019-02-07T14:41:44.063" v="18076" actId="207"/>
          <ac:spMkLst>
            <pc:docMk/>
            <pc:sldMk cId="1861531398" sldId="350"/>
            <ac:spMk id="3" creationId="{2261FB2F-A4CD-4913-998D-DDB880729E0F}"/>
          </ac:spMkLst>
        </pc:spChg>
        <pc:spChg chg="add del mod">
          <ac:chgData name="Joe Zack" userId="9716c83ed4f5f874" providerId="LiveId" clId="{D64EDE24-F615-4118-B925-E0CD742CED48}" dt="2019-02-07T03:53:01.032" v="9865"/>
          <ac:spMkLst>
            <pc:docMk/>
            <pc:sldMk cId="1861531398" sldId="350"/>
            <ac:spMk id="4" creationId="{D60414DD-24B4-42F8-86C3-7D39DF92DAFD}"/>
          </ac:spMkLst>
        </pc:spChg>
        <pc:spChg chg="add mod">
          <ac:chgData name="Joe Zack" userId="9716c83ed4f5f874" providerId="LiveId" clId="{D64EDE24-F615-4118-B925-E0CD742CED48}" dt="2019-02-07T04:22:25.967" v="10462" actId="1076"/>
          <ac:spMkLst>
            <pc:docMk/>
            <pc:sldMk cId="1861531398" sldId="350"/>
            <ac:spMk id="5" creationId="{4A36FFCE-98E8-4C1B-8211-1781294815E5}"/>
          </ac:spMkLst>
        </pc:spChg>
      </pc:sldChg>
      <pc:sldChg chg="addSp modSp add modNotesTx">
        <pc:chgData name="Joe Zack" userId="9716c83ed4f5f874" providerId="LiveId" clId="{D64EDE24-F615-4118-B925-E0CD742CED48}" dt="2019-02-08T14:04:56.263" v="25929" actId="20577"/>
        <pc:sldMkLst>
          <pc:docMk/>
          <pc:sldMk cId="1154623041" sldId="351"/>
        </pc:sldMkLst>
        <pc:spChg chg="add mod ord">
          <ac:chgData name="Joe Zack" userId="9716c83ed4f5f874" providerId="LiveId" clId="{D64EDE24-F615-4118-B925-E0CD742CED48}" dt="2019-02-07T04:22:14.974" v="10461" actId="1076"/>
          <ac:spMkLst>
            <pc:docMk/>
            <pc:sldMk cId="1154623041" sldId="351"/>
            <ac:spMk id="4" creationId="{8150B56B-F3F9-4822-AC13-4FBA12F1B2E3}"/>
          </ac:spMkLst>
        </pc:spChg>
        <pc:spChg chg="add mod">
          <ac:chgData name="Joe Zack" userId="9716c83ed4f5f874" providerId="LiveId" clId="{D64EDE24-F615-4118-B925-E0CD742CED48}" dt="2019-02-07T04:22:08.854" v="10460" actId="207"/>
          <ac:spMkLst>
            <pc:docMk/>
            <pc:sldMk cId="1154623041" sldId="351"/>
            <ac:spMk id="5" creationId="{0DBF905D-B1E3-49DA-B6A6-3220C97DD423}"/>
          </ac:spMkLst>
        </pc:spChg>
      </pc:sldChg>
      <pc:sldChg chg="addSp delSp modSp add mod ord setBg modNotesTx">
        <pc:chgData name="Joe Zack" userId="9716c83ed4f5f874" providerId="LiveId" clId="{D64EDE24-F615-4118-B925-E0CD742CED48}" dt="2019-02-08T14:09:30.940" v="26053" actId="20577"/>
        <pc:sldMkLst>
          <pc:docMk/>
          <pc:sldMk cId="3451437877" sldId="352"/>
        </pc:sldMkLst>
        <pc:spChg chg="mod">
          <ac:chgData name="Joe Zack" userId="9716c83ed4f5f874" providerId="LiveId" clId="{D64EDE24-F615-4118-B925-E0CD742CED48}" dt="2019-02-08T13:39:32.695" v="23877" actId="20577"/>
          <ac:spMkLst>
            <pc:docMk/>
            <pc:sldMk cId="3451437877" sldId="352"/>
            <ac:spMk id="2" creationId="{6FF0B8AB-A3EC-49ED-854D-74E10B221FF9}"/>
          </ac:spMkLst>
        </pc:spChg>
        <pc:spChg chg="del mod">
          <ac:chgData name="Joe Zack" userId="9716c83ed4f5f874" providerId="LiveId" clId="{D64EDE24-F615-4118-B925-E0CD742CED48}" dt="2019-02-07T14:26:44.028" v="17090" actId="26606"/>
          <ac:spMkLst>
            <pc:docMk/>
            <pc:sldMk cId="3451437877" sldId="352"/>
            <ac:spMk id="3" creationId="{5C0C1C1F-ADFE-4070-B7B4-CA77DEA962C3}"/>
          </ac:spMkLst>
        </pc:spChg>
        <pc:spChg chg="add">
          <ac:chgData name="Joe Zack" userId="9716c83ed4f5f874" providerId="LiveId" clId="{D64EDE24-F615-4118-B925-E0CD742CED48}" dt="2019-02-07T14:26:44.028" v="17090" actId="26606"/>
          <ac:spMkLst>
            <pc:docMk/>
            <pc:sldMk cId="3451437877" sldId="352"/>
            <ac:spMk id="10" creationId="{46C2E80F-49A6-4372-B103-219D417A55ED}"/>
          </ac:spMkLst>
        </pc:spChg>
        <pc:graphicFrameChg chg="add">
          <ac:chgData name="Joe Zack" userId="9716c83ed4f5f874" providerId="LiveId" clId="{D64EDE24-F615-4118-B925-E0CD742CED48}" dt="2019-02-07T14:26:44.028" v="17090" actId="26606"/>
          <ac:graphicFrameMkLst>
            <pc:docMk/>
            <pc:sldMk cId="3451437877" sldId="352"/>
            <ac:graphicFrameMk id="5" creationId="{F3EDA95C-B423-4B85-9923-2A69B2452E4D}"/>
          </ac:graphicFrameMkLst>
        </pc:graphicFrameChg>
      </pc:sldChg>
      <pc:sldChg chg="add ord modNotesTx">
        <pc:chgData name="Joe Zack" userId="9716c83ed4f5f874" providerId="LiveId" clId="{D64EDE24-F615-4118-B925-E0CD742CED48}" dt="2019-02-07T05:26:48.110" v="15299" actId="20577"/>
        <pc:sldMkLst>
          <pc:docMk/>
          <pc:sldMk cId="1108962491" sldId="354"/>
        </pc:sldMkLst>
      </pc:sldChg>
      <pc:sldChg chg="addSp delSp modSp add mod setBg modNotesTx">
        <pc:chgData name="Joe Zack" userId="9716c83ed4f5f874" providerId="LiveId" clId="{D64EDE24-F615-4118-B925-E0CD742CED48}" dt="2019-02-07T14:45:38.915" v="18686" actId="20577"/>
        <pc:sldMkLst>
          <pc:docMk/>
          <pc:sldMk cId="3114237451" sldId="355"/>
        </pc:sldMkLst>
        <pc:spChg chg="del mod">
          <ac:chgData name="Joe Zack" userId="9716c83ed4f5f874" providerId="LiveId" clId="{D64EDE24-F615-4118-B925-E0CD742CED48}" dt="2019-02-07T14:23:52.908" v="17001" actId="478"/>
          <ac:spMkLst>
            <pc:docMk/>
            <pc:sldMk cId="3114237451" sldId="355"/>
            <ac:spMk id="2" creationId="{99739187-4723-4C44-81D3-AB5F6DEF648F}"/>
          </ac:spMkLst>
        </pc:spChg>
        <pc:spChg chg="add del">
          <ac:chgData name="Joe Zack" userId="9716c83ed4f5f874" providerId="LiveId" clId="{D64EDE24-F615-4118-B925-E0CD742CED48}" dt="2019-02-07T14:23:15.747" v="16997"/>
          <ac:spMkLst>
            <pc:docMk/>
            <pc:sldMk cId="3114237451" sldId="355"/>
            <ac:spMk id="3" creationId="{C2586253-1B0D-40D9-B870-98561024CB5C}"/>
          </ac:spMkLst>
        </pc:spChg>
        <pc:spChg chg="add del mod">
          <ac:chgData name="Joe Zack" userId="9716c83ed4f5f874" providerId="LiveId" clId="{D64EDE24-F615-4118-B925-E0CD742CED48}" dt="2019-02-07T14:23:56.554" v="17002" actId="478"/>
          <ac:spMkLst>
            <pc:docMk/>
            <pc:sldMk cId="3114237451" sldId="355"/>
            <ac:spMk id="8" creationId="{433000F4-0DE7-4F06-95F2-FC790C833091}"/>
          </ac:spMkLst>
        </pc:spChg>
        <pc:spChg chg="add del mod">
          <ac:chgData name="Joe Zack" userId="9716c83ed4f5f874" providerId="LiveId" clId="{D64EDE24-F615-4118-B925-E0CD742CED48}" dt="2019-02-07T14:35:31.554" v="17865" actId="478"/>
          <ac:spMkLst>
            <pc:docMk/>
            <pc:sldMk cId="3114237451" sldId="355"/>
            <ac:spMk id="9" creationId="{43574D8F-3349-4700-A6C5-517B06FCF21C}"/>
          </ac:spMkLst>
        </pc:spChg>
        <pc:spChg chg="add del">
          <ac:chgData name="Joe Zack" userId="9716c83ed4f5f874" providerId="LiveId" clId="{D64EDE24-F615-4118-B925-E0CD742CED48}" dt="2019-02-07T14:23:14.138" v="16995" actId="26606"/>
          <ac:spMkLst>
            <pc:docMk/>
            <pc:sldMk cId="3114237451" sldId="355"/>
            <ac:spMk id="10" creationId="{87CC2527-562A-4F69-B487-4371E5B243E7}"/>
          </ac:spMkLst>
        </pc:spChg>
        <pc:spChg chg="add del mod">
          <ac:chgData name="Joe Zack" userId="9716c83ed4f5f874" providerId="LiveId" clId="{D64EDE24-F615-4118-B925-E0CD742CED48}" dt="2019-02-07T14:35:31.554" v="17865" actId="478"/>
          <ac:spMkLst>
            <pc:docMk/>
            <pc:sldMk cId="3114237451" sldId="355"/>
            <ac:spMk id="13" creationId="{CD7BC4AF-FE8D-4909-9464-93CFC63D07B6}"/>
          </ac:spMkLst>
        </pc:spChg>
        <pc:spChg chg="add del mod">
          <ac:chgData name="Joe Zack" userId="9716c83ed4f5f874" providerId="LiveId" clId="{D64EDE24-F615-4118-B925-E0CD742CED48}" dt="2019-02-07T14:35:31.554" v="17865" actId="478"/>
          <ac:spMkLst>
            <pc:docMk/>
            <pc:sldMk cId="3114237451" sldId="355"/>
            <ac:spMk id="14" creationId="{7C922028-5C60-40AC-AD86-E18701806335}"/>
          </ac:spMkLst>
        </pc:spChg>
        <pc:spChg chg="add del mod">
          <ac:chgData name="Joe Zack" userId="9716c83ed4f5f874" providerId="LiveId" clId="{D64EDE24-F615-4118-B925-E0CD742CED48}" dt="2019-02-07T14:35:31.554" v="17865" actId="478"/>
          <ac:spMkLst>
            <pc:docMk/>
            <pc:sldMk cId="3114237451" sldId="355"/>
            <ac:spMk id="15" creationId="{C2263765-FE70-44EF-9173-CB2E70566F98}"/>
          </ac:spMkLst>
        </pc:spChg>
        <pc:spChg chg="add del mod">
          <ac:chgData name="Joe Zack" userId="9716c83ed4f5f874" providerId="LiveId" clId="{D64EDE24-F615-4118-B925-E0CD742CED48}" dt="2019-02-07T14:35:31.554" v="17865" actId="478"/>
          <ac:spMkLst>
            <pc:docMk/>
            <pc:sldMk cId="3114237451" sldId="355"/>
            <ac:spMk id="16" creationId="{B65B9ADE-6FB8-45D3-A161-830187829F73}"/>
          </ac:spMkLst>
        </pc:spChg>
        <pc:spChg chg="add del mod">
          <ac:chgData name="Joe Zack" userId="9716c83ed4f5f874" providerId="LiveId" clId="{D64EDE24-F615-4118-B925-E0CD742CED48}" dt="2019-02-07T14:35:31.554" v="17865" actId="478"/>
          <ac:spMkLst>
            <pc:docMk/>
            <pc:sldMk cId="3114237451" sldId="355"/>
            <ac:spMk id="17" creationId="{FB082AFB-81A8-4C0A-8718-3FF608A2E38A}"/>
          </ac:spMkLst>
        </pc:spChg>
        <pc:spChg chg="add del mod">
          <ac:chgData name="Joe Zack" userId="9716c83ed4f5f874" providerId="LiveId" clId="{D64EDE24-F615-4118-B925-E0CD742CED48}" dt="2019-02-07T14:35:31.554" v="17865" actId="478"/>
          <ac:spMkLst>
            <pc:docMk/>
            <pc:sldMk cId="3114237451" sldId="355"/>
            <ac:spMk id="18" creationId="{67F87BF5-642D-4EEC-A422-72AC98EDC5A9}"/>
          </ac:spMkLst>
        </pc:spChg>
        <pc:spChg chg="add del mod">
          <ac:chgData name="Joe Zack" userId="9716c83ed4f5f874" providerId="LiveId" clId="{D64EDE24-F615-4118-B925-E0CD742CED48}" dt="2019-02-07T14:35:33.925" v="17866" actId="478"/>
          <ac:spMkLst>
            <pc:docMk/>
            <pc:sldMk cId="3114237451" sldId="355"/>
            <ac:spMk id="20" creationId="{692051FA-3F83-412E-92EE-54FCC2460536}"/>
          </ac:spMkLst>
        </pc:spChg>
        <pc:spChg chg="add del mod">
          <ac:chgData name="Joe Zack" userId="9716c83ed4f5f874" providerId="LiveId" clId="{D64EDE24-F615-4118-B925-E0CD742CED48}" dt="2019-02-07T14:37:07.211" v="17993" actId="11529"/>
          <ac:spMkLst>
            <pc:docMk/>
            <pc:sldMk cId="3114237451" sldId="355"/>
            <ac:spMk id="21" creationId="{847236E3-D91C-4093-96A5-FE9C6F2D54E8}"/>
          </ac:spMkLst>
        </pc:spChg>
        <pc:picChg chg="add del">
          <ac:chgData name="Joe Zack" userId="9716c83ed4f5f874" providerId="LiveId" clId="{D64EDE24-F615-4118-B925-E0CD742CED48}" dt="2019-02-07T14:23:14.757" v="16996"/>
          <ac:picMkLst>
            <pc:docMk/>
            <pc:sldMk cId="3114237451" sldId="355"/>
            <ac:picMk id="4" creationId="{03B601CB-91EC-4E81-AE24-993968A63481}"/>
          </ac:picMkLst>
        </pc:picChg>
        <pc:picChg chg="add del mod">
          <ac:chgData name="Joe Zack" userId="9716c83ed4f5f874" providerId="LiveId" clId="{D64EDE24-F615-4118-B925-E0CD742CED48}" dt="2019-02-07T14:35:26.829" v="17863" actId="478"/>
          <ac:picMkLst>
            <pc:docMk/>
            <pc:sldMk cId="3114237451" sldId="355"/>
            <ac:picMk id="5" creationId="{FD361743-CA25-4E01-99C6-5CD7A1BEB80F}"/>
          </ac:picMkLst>
        </pc:picChg>
        <pc:picChg chg="add del">
          <ac:chgData name="Joe Zack" userId="9716c83ed4f5f874" providerId="LiveId" clId="{D64EDE24-F615-4118-B925-E0CD742CED48}" dt="2019-02-07T14:23:14.138" v="16995" actId="26606"/>
          <ac:picMkLst>
            <pc:docMk/>
            <pc:sldMk cId="3114237451" sldId="355"/>
            <ac:picMk id="7" creationId="{03B601CB-91EC-4E81-AE24-993968A63481}"/>
          </ac:picMkLst>
        </pc:picChg>
        <pc:picChg chg="add mod">
          <ac:chgData name="Joe Zack" userId="9716c83ed4f5f874" providerId="LiveId" clId="{D64EDE24-F615-4118-B925-E0CD742CED48}" dt="2019-02-07T14:35:45.926" v="17868" actId="1076"/>
          <ac:picMkLst>
            <pc:docMk/>
            <pc:sldMk cId="3114237451" sldId="355"/>
            <ac:picMk id="11" creationId="{0A8220B8-3031-47B9-B5FF-65582BABAC09}"/>
          </ac:picMkLst>
        </pc:picChg>
        <pc:cxnChg chg="add del">
          <ac:chgData name="Joe Zack" userId="9716c83ed4f5f874" providerId="LiveId" clId="{D64EDE24-F615-4118-B925-E0CD742CED48}" dt="2019-02-07T14:23:14.138" v="16995" actId="26606"/>
          <ac:cxnSpMkLst>
            <pc:docMk/>
            <pc:sldMk cId="3114237451" sldId="355"/>
            <ac:cxnSpMk id="12" creationId="{BCDAEC91-5BCE-4B55-9CC0-43EF94CB734B}"/>
          </ac:cxnSpMkLst>
        </pc:cxnChg>
      </pc:sldChg>
      <pc:sldChg chg="addSp modSp add modNotesTx">
        <pc:chgData name="Joe Zack" userId="9716c83ed4f5f874" providerId="LiveId" clId="{D64EDE24-F615-4118-B925-E0CD742CED48}" dt="2019-02-07T14:56:37.987" v="19684" actId="20577"/>
        <pc:sldMkLst>
          <pc:docMk/>
          <pc:sldMk cId="485543204" sldId="356"/>
        </pc:sldMkLst>
        <pc:spChg chg="add mod">
          <ac:chgData name="Joe Zack" userId="9716c83ed4f5f874" providerId="LiveId" clId="{D64EDE24-F615-4118-B925-E0CD742CED48}" dt="2019-02-07T14:39:20.091" v="18016" actId="207"/>
          <ac:spMkLst>
            <pc:docMk/>
            <pc:sldMk cId="485543204" sldId="356"/>
            <ac:spMk id="2" creationId="{0AFE2B93-E927-4172-A617-A0F514C45A72}"/>
          </ac:spMkLst>
        </pc:spChg>
        <pc:spChg chg="add mod">
          <ac:chgData name="Joe Zack" userId="9716c83ed4f5f874" providerId="LiveId" clId="{D64EDE24-F615-4118-B925-E0CD742CED48}" dt="2019-02-07T14:39:20.091" v="18016" actId="207"/>
          <ac:spMkLst>
            <pc:docMk/>
            <pc:sldMk cId="485543204" sldId="356"/>
            <ac:spMk id="4" creationId="{B5875ED3-308D-49F1-88F2-E85B40972E2D}"/>
          </ac:spMkLst>
        </pc:spChg>
        <pc:spChg chg="add mod">
          <ac:chgData name="Joe Zack" userId="9716c83ed4f5f874" providerId="LiveId" clId="{D64EDE24-F615-4118-B925-E0CD742CED48}" dt="2019-02-07T14:39:26.763" v="18017" actId="14100"/>
          <ac:spMkLst>
            <pc:docMk/>
            <pc:sldMk cId="485543204" sldId="356"/>
            <ac:spMk id="5" creationId="{490B0131-957D-4098-B2E7-4B1A7D257D04}"/>
          </ac:spMkLst>
        </pc:spChg>
      </pc:sldChg>
      <pc:sldChg chg="addSp modSp add modNotesTx">
        <pc:chgData name="Joe Zack" userId="9716c83ed4f5f874" providerId="LiveId" clId="{D64EDE24-F615-4118-B925-E0CD742CED48}" dt="2019-02-08T13:40:22.463" v="23965" actId="20577"/>
        <pc:sldMkLst>
          <pc:docMk/>
          <pc:sldMk cId="791465520" sldId="357"/>
        </pc:sldMkLst>
        <pc:spChg chg="add mod">
          <ac:chgData name="Joe Zack" userId="9716c83ed4f5f874" providerId="LiveId" clId="{D64EDE24-F615-4118-B925-E0CD742CED48}" dt="2019-02-07T14:41:35.223" v="18074" actId="207"/>
          <ac:spMkLst>
            <pc:docMk/>
            <pc:sldMk cId="791465520" sldId="357"/>
            <ac:spMk id="3" creationId="{7AF01F71-5C05-4965-8B4D-D5F7A567F6D3}"/>
          </ac:spMkLst>
        </pc:spChg>
        <pc:spChg chg="add mod">
          <ac:chgData name="Joe Zack" userId="9716c83ed4f5f874" providerId="LiveId" clId="{D64EDE24-F615-4118-B925-E0CD742CED48}" dt="2019-02-07T14:41:19.682" v="18072" actId="122"/>
          <ac:spMkLst>
            <pc:docMk/>
            <pc:sldMk cId="791465520" sldId="357"/>
            <ac:spMk id="6" creationId="{41332271-4087-411C-A302-7A750944F07C}"/>
          </ac:spMkLst>
        </pc:spChg>
      </pc:sldChg>
      <pc:sldChg chg="add ord modNotesTx">
        <pc:chgData name="Joe Zack" userId="9716c83ed4f5f874" providerId="LiveId" clId="{D64EDE24-F615-4118-B925-E0CD742CED48}" dt="2019-02-08T13:52:19.805" v="25102" actId="20577"/>
        <pc:sldMkLst>
          <pc:docMk/>
          <pc:sldMk cId="949198436" sldId="358"/>
        </pc:sldMkLst>
      </pc:sldChg>
      <pc:sldChg chg="addSp delSp modSp add modTransition modNotesTx">
        <pc:chgData name="Joe Zack" userId="9716c83ed4f5f874" providerId="LiveId" clId="{D64EDE24-F615-4118-B925-E0CD742CED48}" dt="2019-02-08T13:38:14.915" v="23828"/>
        <pc:sldMkLst>
          <pc:docMk/>
          <pc:sldMk cId="2360041235" sldId="360"/>
        </pc:sldMkLst>
        <pc:spChg chg="add del mod">
          <ac:chgData name="Joe Zack" userId="9716c83ed4f5f874" providerId="LiveId" clId="{D64EDE24-F615-4118-B925-E0CD742CED48}" dt="2019-02-08T12:53:59.872" v="20335"/>
          <ac:spMkLst>
            <pc:docMk/>
            <pc:sldMk cId="2360041235" sldId="360"/>
            <ac:spMk id="6" creationId="{80D0CFAB-247F-4F7C-A988-5497DE110A32}"/>
          </ac:spMkLst>
        </pc:spChg>
        <pc:spChg chg="add mod">
          <ac:chgData name="Joe Zack" userId="9716c83ed4f5f874" providerId="LiveId" clId="{D64EDE24-F615-4118-B925-E0CD742CED48}" dt="2019-02-08T13:26:51.732" v="22842" actId="1076"/>
          <ac:spMkLst>
            <pc:docMk/>
            <pc:sldMk cId="2360041235" sldId="360"/>
            <ac:spMk id="9" creationId="{18725F71-F9E9-48CE-8981-31759F601D00}"/>
          </ac:spMkLst>
        </pc:spChg>
        <pc:spChg chg="add mod">
          <ac:chgData name="Joe Zack" userId="9716c83ed4f5f874" providerId="LiveId" clId="{D64EDE24-F615-4118-B925-E0CD742CED48}" dt="2019-02-08T13:26:51.732" v="22842" actId="1076"/>
          <ac:spMkLst>
            <pc:docMk/>
            <pc:sldMk cId="2360041235" sldId="360"/>
            <ac:spMk id="10" creationId="{2CCC9D57-4ADB-46FA-AF62-C019296DACEA}"/>
          </ac:spMkLst>
        </pc:spChg>
        <pc:picChg chg="add del mod">
          <ac:chgData name="Joe Zack" userId="9716c83ed4f5f874" providerId="LiveId" clId="{D64EDE24-F615-4118-B925-E0CD742CED48}" dt="2019-02-08T12:50:36.890" v="20283" actId="478"/>
          <ac:picMkLst>
            <pc:docMk/>
            <pc:sldMk cId="2360041235" sldId="360"/>
            <ac:picMk id="4" creationId="{C8C7429D-DF7A-4C2B-ACB8-2D7F57EDEAA9}"/>
          </ac:picMkLst>
        </pc:picChg>
        <pc:picChg chg="add del mod">
          <ac:chgData name="Joe Zack" userId="9716c83ed4f5f874" providerId="LiveId" clId="{D64EDE24-F615-4118-B925-E0CD742CED48}" dt="2019-02-08T12:54:09.364" v="20339" actId="478"/>
          <ac:picMkLst>
            <pc:docMk/>
            <pc:sldMk cId="2360041235" sldId="360"/>
            <ac:picMk id="5" creationId="{35140631-DFCF-4198-9039-CC9A8C553B28}"/>
          </ac:picMkLst>
        </pc:picChg>
        <pc:picChg chg="add del">
          <ac:chgData name="Joe Zack" userId="9716c83ed4f5f874" providerId="LiveId" clId="{D64EDE24-F615-4118-B925-E0CD742CED48}" dt="2019-02-08T12:55:18.183" v="20341"/>
          <ac:picMkLst>
            <pc:docMk/>
            <pc:sldMk cId="2360041235" sldId="360"/>
            <ac:picMk id="7" creationId="{6AB9D4E3-C66C-4A11-B779-752C9B6D5213}"/>
          </ac:picMkLst>
        </pc:picChg>
        <pc:picChg chg="add mod">
          <ac:chgData name="Joe Zack" userId="9716c83ed4f5f874" providerId="LiveId" clId="{D64EDE24-F615-4118-B925-E0CD742CED48}" dt="2019-02-08T12:55:57.063" v="20351" actId="1035"/>
          <ac:picMkLst>
            <pc:docMk/>
            <pc:sldMk cId="2360041235" sldId="360"/>
            <ac:picMk id="8" creationId="{6FF8D0E3-F7AC-4F12-87B3-5B9B81475C23}"/>
          </ac:picMkLst>
        </pc:picChg>
      </pc:sldChg>
      <pc:sldChg chg="addSp delSp modSp add mod modTransition setBg modNotesTx">
        <pc:chgData name="Joe Zack" userId="9716c83ed4f5f874" providerId="LiveId" clId="{D64EDE24-F615-4118-B925-E0CD742CED48}" dt="2019-02-08T13:38:14.915" v="23828"/>
        <pc:sldMkLst>
          <pc:docMk/>
          <pc:sldMk cId="3552696130" sldId="361"/>
        </pc:sldMkLst>
        <pc:spChg chg="del">
          <ac:chgData name="Joe Zack" userId="9716c83ed4f5f874" providerId="LiveId" clId="{D64EDE24-F615-4118-B925-E0CD742CED48}" dt="2019-02-08T13:05:32.402" v="21213" actId="478"/>
          <ac:spMkLst>
            <pc:docMk/>
            <pc:sldMk cId="3552696130" sldId="361"/>
            <ac:spMk id="2" creationId="{2ADB521C-56A4-4D4A-A1B6-A5E9B12D637D}"/>
          </ac:spMkLst>
        </pc:spChg>
        <pc:spChg chg="del">
          <ac:chgData name="Joe Zack" userId="9716c83ed4f5f874" providerId="LiveId" clId="{D64EDE24-F615-4118-B925-E0CD742CED48}" dt="2019-02-08T13:05:34.281" v="21214" actId="478"/>
          <ac:spMkLst>
            <pc:docMk/>
            <pc:sldMk cId="3552696130" sldId="361"/>
            <ac:spMk id="3" creationId="{9A249BC2-0BA7-4CAF-BF82-ACDD759F70EA}"/>
          </ac:spMkLst>
        </pc:spChg>
        <pc:spChg chg="add mod">
          <ac:chgData name="Joe Zack" userId="9716c83ed4f5f874" providerId="LiveId" clId="{D64EDE24-F615-4118-B925-E0CD742CED48}" dt="2019-02-08T13:26:56.873" v="22843" actId="1076"/>
          <ac:spMkLst>
            <pc:docMk/>
            <pc:sldMk cId="3552696130" sldId="361"/>
            <ac:spMk id="6" creationId="{9F7CEF21-148D-4E3D-BE09-2AE9E238CCB0}"/>
          </ac:spMkLst>
        </pc:spChg>
        <pc:spChg chg="add mod">
          <ac:chgData name="Joe Zack" userId="9716c83ed4f5f874" providerId="LiveId" clId="{D64EDE24-F615-4118-B925-E0CD742CED48}" dt="2019-02-08T13:26:56.873" v="22843" actId="1076"/>
          <ac:spMkLst>
            <pc:docMk/>
            <pc:sldMk cId="3552696130" sldId="361"/>
            <ac:spMk id="7" creationId="{F68C735B-B597-41E0-90F5-5E5E2A382E1E}"/>
          </ac:spMkLst>
        </pc:spChg>
        <pc:picChg chg="add del mod">
          <ac:chgData name="Joe Zack" userId="9716c83ed4f5f874" providerId="LiveId" clId="{D64EDE24-F615-4118-B925-E0CD742CED48}" dt="2019-02-08T13:03:18.787" v="21211" actId="478"/>
          <ac:picMkLst>
            <pc:docMk/>
            <pc:sldMk cId="3552696130" sldId="361"/>
            <ac:picMk id="4" creationId="{B29E42CB-3F79-4B8E-8220-A88C9FA7CFB3}"/>
          </ac:picMkLst>
        </pc:picChg>
        <pc:picChg chg="add mod">
          <ac:chgData name="Joe Zack" userId="9716c83ed4f5f874" providerId="LiveId" clId="{D64EDE24-F615-4118-B925-E0CD742CED48}" dt="2019-02-08T13:05:45.888" v="21216" actId="26606"/>
          <ac:picMkLst>
            <pc:docMk/>
            <pc:sldMk cId="3552696130" sldId="361"/>
            <ac:picMk id="5" creationId="{BEFBDD2D-C539-4F66-81CA-220D028AB876}"/>
          </ac:picMkLst>
        </pc:picChg>
      </pc:sldChg>
      <pc:sldChg chg="addSp delSp modSp add modTransition modNotesTx">
        <pc:chgData name="Joe Zack" userId="9716c83ed4f5f874" providerId="LiveId" clId="{D64EDE24-F615-4118-B925-E0CD742CED48}" dt="2019-02-08T13:38:14.915" v="23828"/>
        <pc:sldMkLst>
          <pc:docMk/>
          <pc:sldMk cId="2862717068" sldId="362"/>
        </pc:sldMkLst>
        <pc:spChg chg="del">
          <ac:chgData name="Joe Zack" userId="9716c83ed4f5f874" providerId="LiveId" clId="{D64EDE24-F615-4118-B925-E0CD742CED48}" dt="2019-02-08T13:19:40.168" v="22520" actId="478"/>
          <ac:spMkLst>
            <pc:docMk/>
            <pc:sldMk cId="2862717068" sldId="362"/>
            <ac:spMk id="2" creationId="{09B6B746-19F1-459C-9051-58DA0AB3EC94}"/>
          </ac:spMkLst>
        </pc:spChg>
        <pc:spChg chg="del">
          <ac:chgData name="Joe Zack" userId="9716c83ed4f5f874" providerId="LiveId" clId="{D64EDE24-F615-4118-B925-E0CD742CED48}" dt="2019-02-08T13:19:34.837" v="22519"/>
          <ac:spMkLst>
            <pc:docMk/>
            <pc:sldMk cId="2862717068" sldId="362"/>
            <ac:spMk id="3" creationId="{61E04587-7915-4F61-9646-1644B00DC13B}"/>
          </ac:spMkLst>
        </pc:spChg>
        <pc:spChg chg="add mod">
          <ac:chgData name="Joe Zack" userId="9716c83ed4f5f874" providerId="LiveId" clId="{D64EDE24-F615-4118-B925-E0CD742CED48}" dt="2019-02-08T13:27:04.027" v="22844" actId="1076"/>
          <ac:spMkLst>
            <pc:docMk/>
            <pc:sldMk cId="2862717068" sldId="362"/>
            <ac:spMk id="5" creationId="{56BAF46D-634F-4FE9-BAB4-6704A2D73749}"/>
          </ac:spMkLst>
        </pc:spChg>
        <pc:spChg chg="add mod">
          <ac:chgData name="Joe Zack" userId="9716c83ed4f5f874" providerId="LiveId" clId="{D64EDE24-F615-4118-B925-E0CD742CED48}" dt="2019-02-08T13:31:09.645" v="23139" actId="14100"/>
          <ac:spMkLst>
            <pc:docMk/>
            <pc:sldMk cId="2862717068" sldId="362"/>
            <ac:spMk id="6" creationId="{E92E860B-2AA1-41A5-9D05-D7C8C07F29DB}"/>
          </ac:spMkLst>
        </pc:spChg>
        <pc:picChg chg="add mod">
          <ac:chgData name="Joe Zack" userId="9716c83ed4f5f874" providerId="LiveId" clId="{D64EDE24-F615-4118-B925-E0CD742CED48}" dt="2019-02-08T13:29:28.953" v="23032" actId="1076"/>
          <ac:picMkLst>
            <pc:docMk/>
            <pc:sldMk cId="2862717068" sldId="362"/>
            <ac:picMk id="4" creationId="{CFBFDF14-ABD4-4B67-8E45-2C7EBB6F0891}"/>
          </ac:picMkLst>
        </pc:picChg>
      </pc:sldChg>
      <pc:sldChg chg="addSp delSp modSp add modTransition modNotesTx">
        <pc:chgData name="Joe Zack" userId="9716c83ed4f5f874" providerId="LiveId" clId="{D64EDE24-F615-4118-B925-E0CD742CED48}" dt="2019-02-08T13:38:14.915" v="23828"/>
        <pc:sldMkLst>
          <pc:docMk/>
          <pc:sldMk cId="668034928" sldId="363"/>
        </pc:sldMkLst>
        <pc:spChg chg="del">
          <ac:chgData name="Joe Zack" userId="9716c83ed4f5f874" providerId="LiveId" clId="{D64EDE24-F615-4118-B925-E0CD742CED48}" dt="2019-02-08T13:31:32.628" v="23141" actId="478"/>
          <ac:spMkLst>
            <pc:docMk/>
            <pc:sldMk cId="668034928" sldId="363"/>
            <ac:spMk id="5" creationId="{56BAF46D-634F-4FE9-BAB4-6704A2D73749}"/>
          </ac:spMkLst>
        </pc:spChg>
        <pc:spChg chg="mod">
          <ac:chgData name="Joe Zack" userId="9716c83ed4f5f874" providerId="LiveId" clId="{D64EDE24-F615-4118-B925-E0CD742CED48}" dt="2019-02-08T13:31:50.289" v="23148" actId="20577"/>
          <ac:spMkLst>
            <pc:docMk/>
            <pc:sldMk cId="668034928" sldId="363"/>
            <ac:spMk id="6" creationId="{E92E860B-2AA1-41A5-9D05-D7C8C07F29DB}"/>
          </ac:spMkLst>
        </pc:spChg>
        <pc:spChg chg="add mod">
          <ac:chgData name="Joe Zack" userId="9716c83ed4f5f874" providerId="LiveId" clId="{D64EDE24-F615-4118-B925-E0CD742CED48}" dt="2019-02-08T13:31:39.082" v="23143" actId="1076"/>
          <ac:spMkLst>
            <pc:docMk/>
            <pc:sldMk cId="668034928" sldId="363"/>
            <ac:spMk id="7" creationId="{402017C9-BFCF-456A-A4D8-7520B32EB04C}"/>
          </ac:spMkLst>
        </pc:spChg>
      </pc:sld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16.sv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svg"/><Relationship Id="rId4" Type="http://schemas.openxmlformats.org/officeDocument/2006/relationships/image" Target="../media/image8.svg"/><Relationship Id="rId9" Type="http://schemas.openxmlformats.org/officeDocument/2006/relationships/image" Target="../media/image13.png"/></Relationships>
</file>

<file path=ppt/diagrams/_rels/data2.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16.sv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svg"/><Relationship Id="rId4" Type="http://schemas.openxmlformats.org/officeDocument/2006/relationships/image" Target="../media/image8.svg"/><Relationship Id="rId9" Type="http://schemas.openxmlformats.org/officeDocument/2006/relationships/image" Target="../media/image13.png"/></Relationships>
</file>

<file path=ppt/diagrams/_rels/data3.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diagrams/_rels/data4.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diagrams/_rels/data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svg"/><Relationship Id="rId1" Type="http://schemas.openxmlformats.org/officeDocument/2006/relationships/image" Target="../media/image38.png"/></Relationships>
</file>

<file path=ppt/diagrams/_rels/data6.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16.sv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svg"/><Relationship Id="rId4" Type="http://schemas.openxmlformats.org/officeDocument/2006/relationships/image" Target="../media/image8.svg"/><Relationship Id="rId9" Type="http://schemas.openxmlformats.org/officeDocument/2006/relationships/image" Target="../media/image13.png"/></Relationships>
</file>

<file path=ppt/diagrams/_rels/data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svg"/><Relationship Id="rId1" Type="http://schemas.openxmlformats.org/officeDocument/2006/relationships/image" Target="../media/image49.png"/><Relationship Id="rId6" Type="http://schemas.openxmlformats.org/officeDocument/2006/relationships/image" Target="../media/image54.svg"/><Relationship Id="rId5" Type="http://schemas.openxmlformats.org/officeDocument/2006/relationships/image" Target="../media/image53.png"/><Relationship Id="rId4" Type="http://schemas.openxmlformats.org/officeDocument/2006/relationships/image" Target="../media/image52.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16.sv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svg"/><Relationship Id="rId4" Type="http://schemas.openxmlformats.org/officeDocument/2006/relationships/image" Target="../media/image8.svg"/><Relationship Id="rId9" Type="http://schemas.openxmlformats.org/officeDocument/2006/relationships/image" Target="../media/image13.png"/></Relationships>
</file>

<file path=ppt/diagrams/_rels/drawing2.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16.sv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svg"/><Relationship Id="rId4" Type="http://schemas.openxmlformats.org/officeDocument/2006/relationships/image" Target="../media/image8.svg"/><Relationship Id="rId9" Type="http://schemas.openxmlformats.org/officeDocument/2006/relationships/image" Target="../media/image13.png"/></Relationships>
</file>

<file path=ppt/diagrams/_rels/drawing3.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diagrams/_rels/drawing4.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diagrams/_rels/drawing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svg"/><Relationship Id="rId1" Type="http://schemas.openxmlformats.org/officeDocument/2006/relationships/image" Target="../media/image38.png"/></Relationships>
</file>

<file path=ppt/diagrams/_rels/drawing6.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16.sv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svg"/><Relationship Id="rId4" Type="http://schemas.openxmlformats.org/officeDocument/2006/relationships/image" Target="../media/image8.svg"/><Relationship Id="rId9" Type="http://schemas.openxmlformats.org/officeDocument/2006/relationships/image" Target="../media/image13.png"/></Relationships>
</file>

<file path=ppt/diagrams/_rels/drawing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svg"/><Relationship Id="rId1" Type="http://schemas.openxmlformats.org/officeDocument/2006/relationships/image" Target="../media/image49.png"/><Relationship Id="rId6" Type="http://schemas.openxmlformats.org/officeDocument/2006/relationships/image" Target="../media/image54.svg"/><Relationship Id="rId5" Type="http://schemas.openxmlformats.org/officeDocument/2006/relationships/image" Target="../media/image53.png"/><Relationship Id="rId4" Type="http://schemas.openxmlformats.org/officeDocument/2006/relationships/image" Target="../media/image52.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coloredtext_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bg1"/>
    </dgm:fillClrLst>
    <dgm:linClrLst meth="repeat">
      <a:schemeClr val="lt2">
        <a:alpha val="0"/>
      </a:schemeClr>
    </dgm:linClrLst>
    <dgm:effectClrLst/>
    <dgm:txLinClrLst/>
    <dgm:txFillClrLst meth="repeat">
      <a:schemeClr val="dk1"/>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dgm:fillClrLst>
    <dgm:linClrLst meth="repeat">
      <a:schemeClr val="lt2">
        <a:alpha val="0"/>
      </a:schemeClr>
    </dgm:linClrLst>
    <dgm:effectClrLst/>
    <dgm:txLinClrLst/>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dk2">
        <a:alpha val="0"/>
      </a:schemeClr>
    </dgm:fillClrLst>
    <dgm:linClrLst meth="repeat">
      <a:schemeClr val="dk2">
        <a:alpha val="0"/>
      </a:schemeClr>
    </dgm:linClrLst>
    <dgm:effectClrLst/>
    <dgm:txLinClrLst/>
    <dgm:txFillClrLst meth="repeat">
      <a:schemeClr val="dk2"/>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E64BB8C-7F9B-4217-BAAD-86E91C9C149F}" type="doc">
      <dgm:prSet loTypeId="urn:microsoft.com/office/officeart/2018/2/layout/IconVerticalSolidList" loCatId="icon" qsTypeId="urn:microsoft.com/office/officeart/2005/8/quickstyle/simple4" qsCatId="simple" csTypeId="urn:microsoft.com/office/officeart/2018/5/colors/Iconchunking_neutralbg_colorful5" csCatId="colorful" phldr="1"/>
      <dgm:spPr/>
      <dgm:t>
        <a:bodyPr/>
        <a:lstStyle/>
        <a:p>
          <a:endParaRPr lang="en-US"/>
        </a:p>
      </dgm:t>
    </dgm:pt>
    <dgm:pt modelId="{7D541128-6C05-4B9B-A280-CA51ABF756D4}">
      <dgm:prSet/>
      <dgm:spPr/>
      <dgm:t>
        <a:bodyPr/>
        <a:lstStyle/>
        <a:p>
          <a:r>
            <a:rPr lang="en-US"/>
            <a:t>Static Website</a:t>
          </a:r>
        </a:p>
      </dgm:t>
    </dgm:pt>
    <dgm:pt modelId="{E8BA75D8-F686-4FAE-94AB-7C420B64E567}" type="parTrans" cxnId="{B8F35622-D91B-467A-A7C8-18B2326E1D6E}">
      <dgm:prSet/>
      <dgm:spPr/>
      <dgm:t>
        <a:bodyPr/>
        <a:lstStyle/>
        <a:p>
          <a:endParaRPr lang="en-US"/>
        </a:p>
      </dgm:t>
    </dgm:pt>
    <dgm:pt modelId="{9754F261-1DBB-453F-93BE-6FB0494E2CBF}" type="sibTrans" cxnId="{B8F35622-D91B-467A-A7C8-18B2326E1D6E}">
      <dgm:prSet/>
      <dgm:spPr/>
      <dgm:t>
        <a:bodyPr/>
        <a:lstStyle/>
        <a:p>
          <a:endParaRPr lang="en-US"/>
        </a:p>
      </dgm:t>
    </dgm:pt>
    <dgm:pt modelId="{CE63C09B-B412-443E-A623-D13339AC9DCF}">
      <dgm:prSet/>
      <dgm:spPr/>
      <dgm:t>
        <a:bodyPr/>
        <a:lstStyle/>
        <a:p>
          <a:r>
            <a:rPr lang="en-US"/>
            <a:t>CDN Hosting</a:t>
          </a:r>
        </a:p>
      </dgm:t>
    </dgm:pt>
    <dgm:pt modelId="{5542730C-5DB8-455F-830F-08D23024873A}" type="parTrans" cxnId="{BA79E01B-4562-4CFD-8BC9-9A534FBEFB88}">
      <dgm:prSet/>
      <dgm:spPr/>
      <dgm:t>
        <a:bodyPr/>
        <a:lstStyle/>
        <a:p>
          <a:endParaRPr lang="en-US"/>
        </a:p>
      </dgm:t>
    </dgm:pt>
    <dgm:pt modelId="{80C6B6EB-F430-403E-B238-D9CB7EE910CC}" type="sibTrans" cxnId="{BA79E01B-4562-4CFD-8BC9-9A534FBEFB88}">
      <dgm:prSet/>
      <dgm:spPr/>
      <dgm:t>
        <a:bodyPr/>
        <a:lstStyle/>
        <a:p>
          <a:endParaRPr lang="en-US"/>
        </a:p>
      </dgm:t>
    </dgm:pt>
    <dgm:pt modelId="{F0DE699A-7C68-4C82-85D6-FB319E3AFDFA}">
      <dgm:prSet/>
      <dgm:spPr/>
      <dgm:t>
        <a:bodyPr/>
        <a:lstStyle/>
        <a:p>
          <a:r>
            <a:rPr lang="en-US"/>
            <a:t>Modern Build Tools</a:t>
          </a:r>
        </a:p>
      </dgm:t>
    </dgm:pt>
    <dgm:pt modelId="{92DCCD68-3EDE-4F37-B65A-5DC66C80F6F4}" type="parTrans" cxnId="{49EBA854-9366-4D06-B3F2-CF19D157DCEA}">
      <dgm:prSet/>
      <dgm:spPr/>
      <dgm:t>
        <a:bodyPr/>
        <a:lstStyle/>
        <a:p>
          <a:endParaRPr lang="en-US"/>
        </a:p>
      </dgm:t>
    </dgm:pt>
    <dgm:pt modelId="{ABDE8264-8D66-4E30-9E13-9EBA7F3FA68E}" type="sibTrans" cxnId="{49EBA854-9366-4D06-B3F2-CF19D157DCEA}">
      <dgm:prSet/>
      <dgm:spPr/>
      <dgm:t>
        <a:bodyPr/>
        <a:lstStyle/>
        <a:p>
          <a:endParaRPr lang="en-US"/>
        </a:p>
      </dgm:t>
    </dgm:pt>
    <dgm:pt modelId="{85864FD6-99DF-4E95-A303-90E6B683AF76}">
      <dgm:prSet/>
      <dgm:spPr/>
      <dgm:t>
        <a:bodyPr/>
        <a:lstStyle/>
        <a:p>
          <a:r>
            <a:rPr lang="en-US"/>
            <a:t>Single Git Repository</a:t>
          </a:r>
        </a:p>
      </dgm:t>
    </dgm:pt>
    <dgm:pt modelId="{DDB0B11D-FFB5-42FF-A328-9BCDEB96B4D1}" type="parTrans" cxnId="{56C75BC3-A9A9-4AB7-B687-BA85E7D8112B}">
      <dgm:prSet/>
      <dgm:spPr/>
      <dgm:t>
        <a:bodyPr/>
        <a:lstStyle/>
        <a:p>
          <a:endParaRPr lang="en-US"/>
        </a:p>
      </dgm:t>
    </dgm:pt>
    <dgm:pt modelId="{FEBD6EF2-4143-4137-85BF-7538D6B17EC3}" type="sibTrans" cxnId="{56C75BC3-A9A9-4AB7-B687-BA85E7D8112B}">
      <dgm:prSet/>
      <dgm:spPr/>
      <dgm:t>
        <a:bodyPr/>
        <a:lstStyle/>
        <a:p>
          <a:endParaRPr lang="en-US"/>
        </a:p>
      </dgm:t>
    </dgm:pt>
    <dgm:pt modelId="{389A91AE-8E82-470C-AECD-1BAA11199976}">
      <dgm:prSet/>
      <dgm:spPr/>
      <dgm:t>
        <a:bodyPr/>
        <a:lstStyle/>
        <a:p>
          <a:r>
            <a:rPr lang="en-US"/>
            <a:t>Atomic Deploys</a:t>
          </a:r>
        </a:p>
      </dgm:t>
    </dgm:pt>
    <dgm:pt modelId="{DBD8667B-A3DE-4EA9-9212-606FE517F8B1}" type="parTrans" cxnId="{AF7EE1B9-187E-45DF-BB5C-694175DB20E4}">
      <dgm:prSet/>
      <dgm:spPr/>
      <dgm:t>
        <a:bodyPr/>
        <a:lstStyle/>
        <a:p>
          <a:endParaRPr lang="en-US"/>
        </a:p>
      </dgm:t>
    </dgm:pt>
    <dgm:pt modelId="{B006B63E-E306-4251-A609-4EAF5CEAB1C5}" type="sibTrans" cxnId="{AF7EE1B9-187E-45DF-BB5C-694175DB20E4}">
      <dgm:prSet/>
      <dgm:spPr/>
      <dgm:t>
        <a:bodyPr/>
        <a:lstStyle/>
        <a:p>
          <a:endParaRPr lang="en-US"/>
        </a:p>
      </dgm:t>
    </dgm:pt>
    <dgm:pt modelId="{A9D81956-CFA5-4032-A43A-7FEC479B61E0}">
      <dgm:prSet/>
      <dgm:spPr/>
      <dgm:t>
        <a:bodyPr/>
        <a:lstStyle/>
        <a:p>
          <a:r>
            <a:rPr lang="en-US" dirty="0"/>
            <a:t>Instant Cache Invalidation</a:t>
          </a:r>
        </a:p>
      </dgm:t>
    </dgm:pt>
    <dgm:pt modelId="{40E9DDB1-A761-4FC6-8409-546102D0F33C}" type="parTrans" cxnId="{AA8FB74E-9916-4552-9C60-4AD71577E893}">
      <dgm:prSet/>
      <dgm:spPr/>
      <dgm:t>
        <a:bodyPr/>
        <a:lstStyle/>
        <a:p>
          <a:endParaRPr lang="en-US"/>
        </a:p>
      </dgm:t>
    </dgm:pt>
    <dgm:pt modelId="{7A296404-2191-439C-ABEF-0C43C289147C}" type="sibTrans" cxnId="{AA8FB74E-9916-4552-9C60-4AD71577E893}">
      <dgm:prSet/>
      <dgm:spPr/>
      <dgm:t>
        <a:bodyPr/>
        <a:lstStyle/>
        <a:p>
          <a:endParaRPr lang="en-US"/>
        </a:p>
      </dgm:t>
    </dgm:pt>
    <dgm:pt modelId="{2F2F85FE-894E-46CD-9E0B-F56942242ADC}" type="pres">
      <dgm:prSet presAssocID="{CE64BB8C-7F9B-4217-BAAD-86E91C9C149F}" presName="root" presStyleCnt="0">
        <dgm:presLayoutVars>
          <dgm:dir/>
          <dgm:resizeHandles val="exact"/>
        </dgm:presLayoutVars>
      </dgm:prSet>
      <dgm:spPr/>
    </dgm:pt>
    <dgm:pt modelId="{985D082C-C360-423B-87A8-8D1F37352889}" type="pres">
      <dgm:prSet presAssocID="{7D541128-6C05-4B9B-A280-CA51ABF756D4}" presName="compNode" presStyleCnt="0"/>
      <dgm:spPr/>
    </dgm:pt>
    <dgm:pt modelId="{9FD3CBC6-6253-45DE-B38C-C2CCAD87A2D3}" type="pres">
      <dgm:prSet presAssocID="{7D541128-6C05-4B9B-A280-CA51ABF756D4}" presName="bgRect" presStyleLbl="bgShp" presStyleIdx="0" presStyleCnt="6"/>
      <dgm:spPr/>
    </dgm:pt>
    <dgm:pt modelId="{BF4AB67B-29F9-45D1-9123-77C99DD02372}" type="pres">
      <dgm:prSet presAssocID="{7D541128-6C05-4B9B-A280-CA51ABF756D4}"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Internet"/>
        </a:ext>
      </dgm:extLst>
    </dgm:pt>
    <dgm:pt modelId="{B8527E79-29A6-4B97-8618-2BFE936A4338}" type="pres">
      <dgm:prSet presAssocID="{7D541128-6C05-4B9B-A280-CA51ABF756D4}" presName="spaceRect" presStyleCnt="0"/>
      <dgm:spPr/>
    </dgm:pt>
    <dgm:pt modelId="{460E8E48-8E86-4109-B3F5-16CDB455F2E8}" type="pres">
      <dgm:prSet presAssocID="{7D541128-6C05-4B9B-A280-CA51ABF756D4}" presName="parTx" presStyleLbl="revTx" presStyleIdx="0" presStyleCnt="6">
        <dgm:presLayoutVars>
          <dgm:chMax val="0"/>
          <dgm:chPref val="0"/>
        </dgm:presLayoutVars>
      </dgm:prSet>
      <dgm:spPr/>
    </dgm:pt>
    <dgm:pt modelId="{3F8F344E-68CC-4C5F-9081-3E4D9BC1150B}" type="pres">
      <dgm:prSet presAssocID="{9754F261-1DBB-453F-93BE-6FB0494E2CBF}" presName="sibTrans" presStyleCnt="0"/>
      <dgm:spPr/>
    </dgm:pt>
    <dgm:pt modelId="{FBF2C605-06E4-4E5F-920D-C0978E2D76A7}" type="pres">
      <dgm:prSet presAssocID="{CE63C09B-B412-443E-A623-D13339AC9DCF}" presName="compNode" presStyleCnt="0"/>
      <dgm:spPr/>
    </dgm:pt>
    <dgm:pt modelId="{42B181F6-3202-4A09-8A01-87432BBD0D63}" type="pres">
      <dgm:prSet presAssocID="{CE63C09B-B412-443E-A623-D13339AC9DCF}" presName="bgRect" presStyleLbl="bgShp" presStyleIdx="1" presStyleCnt="6"/>
      <dgm:spPr/>
    </dgm:pt>
    <dgm:pt modelId="{FAA50DC7-2DD8-4982-9642-9D02C9ACEED9}" type="pres">
      <dgm:prSet presAssocID="{CE63C09B-B412-443E-A623-D13339AC9DCF}"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World"/>
        </a:ext>
      </dgm:extLst>
    </dgm:pt>
    <dgm:pt modelId="{254854C3-A5B1-45AC-9FD2-5B5179AC64AE}" type="pres">
      <dgm:prSet presAssocID="{CE63C09B-B412-443E-A623-D13339AC9DCF}" presName="spaceRect" presStyleCnt="0"/>
      <dgm:spPr/>
    </dgm:pt>
    <dgm:pt modelId="{F75618AB-C966-4D3F-9536-4B2EF3B669C1}" type="pres">
      <dgm:prSet presAssocID="{CE63C09B-B412-443E-A623-D13339AC9DCF}" presName="parTx" presStyleLbl="revTx" presStyleIdx="1" presStyleCnt="6">
        <dgm:presLayoutVars>
          <dgm:chMax val="0"/>
          <dgm:chPref val="0"/>
        </dgm:presLayoutVars>
      </dgm:prSet>
      <dgm:spPr/>
    </dgm:pt>
    <dgm:pt modelId="{1D13DB67-83E0-43B8-BEE6-AD00C5BAC5A5}" type="pres">
      <dgm:prSet presAssocID="{80C6B6EB-F430-403E-B238-D9CB7EE910CC}" presName="sibTrans" presStyleCnt="0"/>
      <dgm:spPr/>
    </dgm:pt>
    <dgm:pt modelId="{208429AD-B24B-43AE-A676-DC27682B5125}" type="pres">
      <dgm:prSet presAssocID="{F0DE699A-7C68-4C82-85D6-FB319E3AFDFA}" presName="compNode" presStyleCnt="0"/>
      <dgm:spPr/>
    </dgm:pt>
    <dgm:pt modelId="{FA4BB7F6-BBAB-4EB7-9832-503FE8792B9F}" type="pres">
      <dgm:prSet presAssocID="{F0DE699A-7C68-4C82-85D6-FB319E3AFDFA}" presName="bgRect" presStyleLbl="bgShp" presStyleIdx="2" presStyleCnt="6"/>
      <dgm:spPr/>
    </dgm:pt>
    <dgm:pt modelId="{BED551DC-6310-4102-A0FF-B5761F92C702}" type="pres">
      <dgm:prSet presAssocID="{F0DE699A-7C68-4C82-85D6-FB319E3AFDFA}"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ools"/>
        </a:ext>
      </dgm:extLst>
    </dgm:pt>
    <dgm:pt modelId="{05098840-3679-4259-9EC6-03BA905CE46C}" type="pres">
      <dgm:prSet presAssocID="{F0DE699A-7C68-4C82-85D6-FB319E3AFDFA}" presName="spaceRect" presStyleCnt="0"/>
      <dgm:spPr/>
    </dgm:pt>
    <dgm:pt modelId="{26172011-CD68-48FE-AEBF-9B7695AC2A54}" type="pres">
      <dgm:prSet presAssocID="{F0DE699A-7C68-4C82-85D6-FB319E3AFDFA}" presName="parTx" presStyleLbl="revTx" presStyleIdx="2" presStyleCnt="6">
        <dgm:presLayoutVars>
          <dgm:chMax val="0"/>
          <dgm:chPref val="0"/>
        </dgm:presLayoutVars>
      </dgm:prSet>
      <dgm:spPr/>
    </dgm:pt>
    <dgm:pt modelId="{E3D50548-6353-4FC0-B71D-15F0941C61F6}" type="pres">
      <dgm:prSet presAssocID="{ABDE8264-8D66-4E30-9E13-9EBA7F3FA68E}" presName="sibTrans" presStyleCnt="0"/>
      <dgm:spPr/>
    </dgm:pt>
    <dgm:pt modelId="{66B4447C-F027-4251-B033-6B49071894FD}" type="pres">
      <dgm:prSet presAssocID="{85864FD6-99DF-4E95-A303-90E6B683AF76}" presName="compNode" presStyleCnt="0"/>
      <dgm:spPr/>
    </dgm:pt>
    <dgm:pt modelId="{F1192B60-770F-43FB-82D5-B53220EFA2AA}" type="pres">
      <dgm:prSet presAssocID="{85864FD6-99DF-4E95-A303-90E6B683AF76}" presName="bgRect" presStyleLbl="bgShp" presStyleIdx="3" presStyleCnt="6"/>
      <dgm:spPr/>
    </dgm:pt>
    <dgm:pt modelId="{B4FFF772-8B0C-4021-982F-F4841BF8915C}" type="pres">
      <dgm:prSet presAssocID="{85864FD6-99DF-4E95-A303-90E6B683AF76}"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Database"/>
        </a:ext>
      </dgm:extLst>
    </dgm:pt>
    <dgm:pt modelId="{A872B282-489A-4156-993B-C603868D340C}" type="pres">
      <dgm:prSet presAssocID="{85864FD6-99DF-4E95-A303-90E6B683AF76}" presName="spaceRect" presStyleCnt="0"/>
      <dgm:spPr/>
    </dgm:pt>
    <dgm:pt modelId="{FAE8A595-6CC5-42AF-B472-1807B7052E19}" type="pres">
      <dgm:prSet presAssocID="{85864FD6-99DF-4E95-A303-90E6B683AF76}" presName="parTx" presStyleLbl="revTx" presStyleIdx="3" presStyleCnt="6">
        <dgm:presLayoutVars>
          <dgm:chMax val="0"/>
          <dgm:chPref val="0"/>
        </dgm:presLayoutVars>
      </dgm:prSet>
      <dgm:spPr/>
    </dgm:pt>
    <dgm:pt modelId="{61E982D9-F86C-434E-B916-569765F4991B}" type="pres">
      <dgm:prSet presAssocID="{FEBD6EF2-4143-4137-85BF-7538D6B17EC3}" presName="sibTrans" presStyleCnt="0"/>
      <dgm:spPr/>
    </dgm:pt>
    <dgm:pt modelId="{66E1BBA8-C703-404F-B35D-1F103110D5EE}" type="pres">
      <dgm:prSet presAssocID="{389A91AE-8E82-470C-AECD-1BAA11199976}" presName="compNode" presStyleCnt="0"/>
      <dgm:spPr/>
    </dgm:pt>
    <dgm:pt modelId="{373AB0F0-5A43-4634-A7D2-66770C40EA13}" type="pres">
      <dgm:prSet presAssocID="{389A91AE-8E82-470C-AECD-1BAA11199976}" presName="bgRect" presStyleLbl="bgShp" presStyleIdx="4" presStyleCnt="6"/>
      <dgm:spPr/>
    </dgm:pt>
    <dgm:pt modelId="{09AD96DC-AFDC-4EC6-8AA0-A4B58583401A}" type="pres">
      <dgm:prSet presAssocID="{389A91AE-8E82-470C-AECD-1BAA11199976}"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Atom"/>
        </a:ext>
      </dgm:extLst>
    </dgm:pt>
    <dgm:pt modelId="{8CC9BFEB-2707-4ECC-9982-4CBC306DCD34}" type="pres">
      <dgm:prSet presAssocID="{389A91AE-8E82-470C-AECD-1BAA11199976}" presName="spaceRect" presStyleCnt="0"/>
      <dgm:spPr/>
    </dgm:pt>
    <dgm:pt modelId="{3038FAED-27DE-4273-98AF-56FAEA8FBCC0}" type="pres">
      <dgm:prSet presAssocID="{389A91AE-8E82-470C-AECD-1BAA11199976}" presName="parTx" presStyleLbl="revTx" presStyleIdx="4" presStyleCnt="6">
        <dgm:presLayoutVars>
          <dgm:chMax val="0"/>
          <dgm:chPref val="0"/>
        </dgm:presLayoutVars>
      </dgm:prSet>
      <dgm:spPr/>
    </dgm:pt>
    <dgm:pt modelId="{8BC7D823-31D5-4A8D-B366-A17ACA9E49F3}" type="pres">
      <dgm:prSet presAssocID="{B006B63E-E306-4251-A609-4EAF5CEAB1C5}" presName="sibTrans" presStyleCnt="0"/>
      <dgm:spPr/>
    </dgm:pt>
    <dgm:pt modelId="{0DCCBABD-43DC-4756-9ECD-DBD4D90FE185}" type="pres">
      <dgm:prSet presAssocID="{A9D81956-CFA5-4032-A43A-7FEC479B61E0}" presName="compNode" presStyleCnt="0"/>
      <dgm:spPr/>
    </dgm:pt>
    <dgm:pt modelId="{A55B2A6E-722A-4015-9D26-31BCCC1C4968}" type="pres">
      <dgm:prSet presAssocID="{A9D81956-CFA5-4032-A43A-7FEC479B61E0}" presName="bgRect" presStyleLbl="bgShp" presStyleIdx="5" presStyleCnt="6"/>
      <dgm:spPr/>
    </dgm:pt>
    <dgm:pt modelId="{3AF23143-CB63-42EC-82CA-13E87E1450A5}" type="pres">
      <dgm:prSet presAssocID="{A9D81956-CFA5-4032-A43A-7FEC479B61E0}"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Computer"/>
        </a:ext>
      </dgm:extLst>
    </dgm:pt>
    <dgm:pt modelId="{82C5DC41-5B61-4CB0-85EC-2BCF24D8833E}" type="pres">
      <dgm:prSet presAssocID="{A9D81956-CFA5-4032-A43A-7FEC479B61E0}" presName="spaceRect" presStyleCnt="0"/>
      <dgm:spPr/>
    </dgm:pt>
    <dgm:pt modelId="{315BFE43-4FAE-4A4C-8608-0F352FBD056F}" type="pres">
      <dgm:prSet presAssocID="{A9D81956-CFA5-4032-A43A-7FEC479B61E0}" presName="parTx" presStyleLbl="revTx" presStyleIdx="5" presStyleCnt="6">
        <dgm:presLayoutVars>
          <dgm:chMax val="0"/>
          <dgm:chPref val="0"/>
        </dgm:presLayoutVars>
      </dgm:prSet>
      <dgm:spPr/>
    </dgm:pt>
  </dgm:ptLst>
  <dgm:cxnLst>
    <dgm:cxn modelId="{BA79E01B-4562-4CFD-8BC9-9A534FBEFB88}" srcId="{CE64BB8C-7F9B-4217-BAAD-86E91C9C149F}" destId="{CE63C09B-B412-443E-A623-D13339AC9DCF}" srcOrd="1" destOrd="0" parTransId="{5542730C-5DB8-455F-830F-08D23024873A}" sibTransId="{80C6B6EB-F430-403E-B238-D9CB7EE910CC}"/>
    <dgm:cxn modelId="{31C6771D-9861-4663-9049-4EF53B16C867}" type="presOf" srcId="{A9D81956-CFA5-4032-A43A-7FEC479B61E0}" destId="{315BFE43-4FAE-4A4C-8608-0F352FBD056F}" srcOrd="0" destOrd="0" presId="urn:microsoft.com/office/officeart/2018/2/layout/IconVerticalSolidList"/>
    <dgm:cxn modelId="{B8F35622-D91B-467A-A7C8-18B2326E1D6E}" srcId="{CE64BB8C-7F9B-4217-BAAD-86E91C9C149F}" destId="{7D541128-6C05-4B9B-A280-CA51ABF756D4}" srcOrd="0" destOrd="0" parTransId="{E8BA75D8-F686-4FAE-94AB-7C420B64E567}" sibTransId="{9754F261-1DBB-453F-93BE-6FB0494E2CBF}"/>
    <dgm:cxn modelId="{7500AC48-C30C-4622-B86E-5C3E4DD81212}" type="presOf" srcId="{7D541128-6C05-4B9B-A280-CA51ABF756D4}" destId="{460E8E48-8E86-4109-B3F5-16CDB455F2E8}" srcOrd="0" destOrd="0" presId="urn:microsoft.com/office/officeart/2018/2/layout/IconVerticalSolidList"/>
    <dgm:cxn modelId="{AA8FB74E-9916-4552-9C60-4AD71577E893}" srcId="{CE64BB8C-7F9B-4217-BAAD-86E91C9C149F}" destId="{A9D81956-CFA5-4032-A43A-7FEC479B61E0}" srcOrd="5" destOrd="0" parTransId="{40E9DDB1-A761-4FC6-8409-546102D0F33C}" sibTransId="{7A296404-2191-439C-ABEF-0C43C289147C}"/>
    <dgm:cxn modelId="{49EBA854-9366-4D06-B3F2-CF19D157DCEA}" srcId="{CE64BB8C-7F9B-4217-BAAD-86E91C9C149F}" destId="{F0DE699A-7C68-4C82-85D6-FB319E3AFDFA}" srcOrd="2" destOrd="0" parTransId="{92DCCD68-3EDE-4F37-B65A-5DC66C80F6F4}" sibTransId="{ABDE8264-8D66-4E30-9E13-9EBA7F3FA68E}"/>
    <dgm:cxn modelId="{23227D5C-6BD3-4937-BC7C-C4862C8948F9}" type="presOf" srcId="{F0DE699A-7C68-4C82-85D6-FB319E3AFDFA}" destId="{26172011-CD68-48FE-AEBF-9B7695AC2A54}" srcOrd="0" destOrd="0" presId="urn:microsoft.com/office/officeart/2018/2/layout/IconVerticalSolidList"/>
    <dgm:cxn modelId="{D6E432AF-0983-47CD-B6ED-1B114510B49E}" type="presOf" srcId="{389A91AE-8E82-470C-AECD-1BAA11199976}" destId="{3038FAED-27DE-4273-98AF-56FAEA8FBCC0}" srcOrd="0" destOrd="0" presId="urn:microsoft.com/office/officeart/2018/2/layout/IconVerticalSolidList"/>
    <dgm:cxn modelId="{AF7EE1B9-187E-45DF-BB5C-694175DB20E4}" srcId="{CE64BB8C-7F9B-4217-BAAD-86E91C9C149F}" destId="{389A91AE-8E82-470C-AECD-1BAA11199976}" srcOrd="4" destOrd="0" parTransId="{DBD8667B-A3DE-4EA9-9212-606FE517F8B1}" sibTransId="{B006B63E-E306-4251-A609-4EAF5CEAB1C5}"/>
    <dgm:cxn modelId="{20ACCEBD-4BF3-44B8-BC0F-CA91A18FB88D}" type="presOf" srcId="{CE63C09B-B412-443E-A623-D13339AC9DCF}" destId="{F75618AB-C966-4D3F-9536-4B2EF3B669C1}" srcOrd="0" destOrd="0" presId="urn:microsoft.com/office/officeart/2018/2/layout/IconVerticalSolidList"/>
    <dgm:cxn modelId="{AB6955BF-50AF-48A4-96D2-BE815C695E7F}" type="presOf" srcId="{CE64BB8C-7F9B-4217-BAAD-86E91C9C149F}" destId="{2F2F85FE-894E-46CD-9E0B-F56942242ADC}" srcOrd="0" destOrd="0" presId="urn:microsoft.com/office/officeart/2018/2/layout/IconVerticalSolidList"/>
    <dgm:cxn modelId="{56C75BC3-A9A9-4AB7-B687-BA85E7D8112B}" srcId="{CE64BB8C-7F9B-4217-BAAD-86E91C9C149F}" destId="{85864FD6-99DF-4E95-A303-90E6B683AF76}" srcOrd="3" destOrd="0" parTransId="{DDB0B11D-FFB5-42FF-A328-9BCDEB96B4D1}" sibTransId="{FEBD6EF2-4143-4137-85BF-7538D6B17EC3}"/>
    <dgm:cxn modelId="{E86571F6-6989-4B84-97FF-A78A3ADF83D7}" type="presOf" srcId="{85864FD6-99DF-4E95-A303-90E6B683AF76}" destId="{FAE8A595-6CC5-42AF-B472-1807B7052E19}" srcOrd="0" destOrd="0" presId="urn:microsoft.com/office/officeart/2018/2/layout/IconVerticalSolidList"/>
    <dgm:cxn modelId="{37A98562-3D06-42BD-8FF5-A491B746BAA8}" type="presParOf" srcId="{2F2F85FE-894E-46CD-9E0B-F56942242ADC}" destId="{985D082C-C360-423B-87A8-8D1F37352889}" srcOrd="0" destOrd="0" presId="urn:microsoft.com/office/officeart/2018/2/layout/IconVerticalSolidList"/>
    <dgm:cxn modelId="{0CD6E46D-E138-4B58-A173-F0CADC0AE6BA}" type="presParOf" srcId="{985D082C-C360-423B-87A8-8D1F37352889}" destId="{9FD3CBC6-6253-45DE-B38C-C2CCAD87A2D3}" srcOrd="0" destOrd="0" presId="urn:microsoft.com/office/officeart/2018/2/layout/IconVerticalSolidList"/>
    <dgm:cxn modelId="{C4E9D55E-0815-4740-A1B9-82808D2CC518}" type="presParOf" srcId="{985D082C-C360-423B-87A8-8D1F37352889}" destId="{BF4AB67B-29F9-45D1-9123-77C99DD02372}" srcOrd="1" destOrd="0" presId="urn:microsoft.com/office/officeart/2018/2/layout/IconVerticalSolidList"/>
    <dgm:cxn modelId="{C9A7AC6F-BC32-4FB9-A555-79C82D5E7140}" type="presParOf" srcId="{985D082C-C360-423B-87A8-8D1F37352889}" destId="{B8527E79-29A6-4B97-8618-2BFE936A4338}" srcOrd="2" destOrd="0" presId="urn:microsoft.com/office/officeart/2018/2/layout/IconVerticalSolidList"/>
    <dgm:cxn modelId="{E2584825-4A8A-4552-BF99-C12F0DA6356F}" type="presParOf" srcId="{985D082C-C360-423B-87A8-8D1F37352889}" destId="{460E8E48-8E86-4109-B3F5-16CDB455F2E8}" srcOrd="3" destOrd="0" presId="urn:microsoft.com/office/officeart/2018/2/layout/IconVerticalSolidList"/>
    <dgm:cxn modelId="{D3F8AC78-AE4E-4018-93D5-DFAFB811D223}" type="presParOf" srcId="{2F2F85FE-894E-46CD-9E0B-F56942242ADC}" destId="{3F8F344E-68CC-4C5F-9081-3E4D9BC1150B}" srcOrd="1" destOrd="0" presId="urn:microsoft.com/office/officeart/2018/2/layout/IconVerticalSolidList"/>
    <dgm:cxn modelId="{C8E45972-2658-4DD4-AD68-2DEB48D78955}" type="presParOf" srcId="{2F2F85FE-894E-46CD-9E0B-F56942242ADC}" destId="{FBF2C605-06E4-4E5F-920D-C0978E2D76A7}" srcOrd="2" destOrd="0" presId="urn:microsoft.com/office/officeart/2018/2/layout/IconVerticalSolidList"/>
    <dgm:cxn modelId="{0DE6B3EB-43B4-4FB4-B19C-6622A564454E}" type="presParOf" srcId="{FBF2C605-06E4-4E5F-920D-C0978E2D76A7}" destId="{42B181F6-3202-4A09-8A01-87432BBD0D63}" srcOrd="0" destOrd="0" presId="urn:microsoft.com/office/officeart/2018/2/layout/IconVerticalSolidList"/>
    <dgm:cxn modelId="{27EFA4E9-E0CB-4C5A-95B4-2039DE4ED233}" type="presParOf" srcId="{FBF2C605-06E4-4E5F-920D-C0978E2D76A7}" destId="{FAA50DC7-2DD8-4982-9642-9D02C9ACEED9}" srcOrd="1" destOrd="0" presId="urn:microsoft.com/office/officeart/2018/2/layout/IconVerticalSolidList"/>
    <dgm:cxn modelId="{243D7CEB-2CE1-4C9E-922A-76AAFE109F5A}" type="presParOf" srcId="{FBF2C605-06E4-4E5F-920D-C0978E2D76A7}" destId="{254854C3-A5B1-45AC-9FD2-5B5179AC64AE}" srcOrd="2" destOrd="0" presId="urn:microsoft.com/office/officeart/2018/2/layout/IconVerticalSolidList"/>
    <dgm:cxn modelId="{583504D6-A4ED-4E14-B81F-F9BE5D60E5E6}" type="presParOf" srcId="{FBF2C605-06E4-4E5F-920D-C0978E2D76A7}" destId="{F75618AB-C966-4D3F-9536-4B2EF3B669C1}" srcOrd="3" destOrd="0" presId="urn:microsoft.com/office/officeart/2018/2/layout/IconVerticalSolidList"/>
    <dgm:cxn modelId="{9E4EA71B-D860-4551-BD3A-C46EEA43F635}" type="presParOf" srcId="{2F2F85FE-894E-46CD-9E0B-F56942242ADC}" destId="{1D13DB67-83E0-43B8-BEE6-AD00C5BAC5A5}" srcOrd="3" destOrd="0" presId="urn:microsoft.com/office/officeart/2018/2/layout/IconVerticalSolidList"/>
    <dgm:cxn modelId="{9A02C8C2-FECB-4391-9891-148233576D01}" type="presParOf" srcId="{2F2F85FE-894E-46CD-9E0B-F56942242ADC}" destId="{208429AD-B24B-43AE-A676-DC27682B5125}" srcOrd="4" destOrd="0" presId="urn:microsoft.com/office/officeart/2018/2/layout/IconVerticalSolidList"/>
    <dgm:cxn modelId="{A1811233-9BA0-41E6-A229-86246BCA0BF9}" type="presParOf" srcId="{208429AD-B24B-43AE-A676-DC27682B5125}" destId="{FA4BB7F6-BBAB-4EB7-9832-503FE8792B9F}" srcOrd="0" destOrd="0" presId="urn:microsoft.com/office/officeart/2018/2/layout/IconVerticalSolidList"/>
    <dgm:cxn modelId="{E7264AFE-F20F-4BEC-9C0D-79A7DB8B06D2}" type="presParOf" srcId="{208429AD-B24B-43AE-A676-DC27682B5125}" destId="{BED551DC-6310-4102-A0FF-B5761F92C702}" srcOrd="1" destOrd="0" presId="urn:microsoft.com/office/officeart/2018/2/layout/IconVerticalSolidList"/>
    <dgm:cxn modelId="{C07F5C5F-728A-4E77-AE5A-6F7BD8504B71}" type="presParOf" srcId="{208429AD-B24B-43AE-A676-DC27682B5125}" destId="{05098840-3679-4259-9EC6-03BA905CE46C}" srcOrd="2" destOrd="0" presId="urn:microsoft.com/office/officeart/2018/2/layout/IconVerticalSolidList"/>
    <dgm:cxn modelId="{1626E682-D140-4F66-98B3-74ADCF1E3DD8}" type="presParOf" srcId="{208429AD-B24B-43AE-A676-DC27682B5125}" destId="{26172011-CD68-48FE-AEBF-9B7695AC2A54}" srcOrd="3" destOrd="0" presId="urn:microsoft.com/office/officeart/2018/2/layout/IconVerticalSolidList"/>
    <dgm:cxn modelId="{4350C3EA-523F-4569-A537-4169A955C3E2}" type="presParOf" srcId="{2F2F85FE-894E-46CD-9E0B-F56942242ADC}" destId="{E3D50548-6353-4FC0-B71D-15F0941C61F6}" srcOrd="5" destOrd="0" presId="urn:microsoft.com/office/officeart/2018/2/layout/IconVerticalSolidList"/>
    <dgm:cxn modelId="{CD4D3A53-8B8D-48FC-B3BE-1EBDFC798CB3}" type="presParOf" srcId="{2F2F85FE-894E-46CD-9E0B-F56942242ADC}" destId="{66B4447C-F027-4251-B033-6B49071894FD}" srcOrd="6" destOrd="0" presId="urn:microsoft.com/office/officeart/2018/2/layout/IconVerticalSolidList"/>
    <dgm:cxn modelId="{493AEF1B-A927-4DB0-904E-E10AC23538B9}" type="presParOf" srcId="{66B4447C-F027-4251-B033-6B49071894FD}" destId="{F1192B60-770F-43FB-82D5-B53220EFA2AA}" srcOrd="0" destOrd="0" presId="urn:microsoft.com/office/officeart/2018/2/layout/IconVerticalSolidList"/>
    <dgm:cxn modelId="{446A4193-1D7A-4E67-904A-912CA9B1A4F8}" type="presParOf" srcId="{66B4447C-F027-4251-B033-6B49071894FD}" destId="{B4FFF772-8B0C-4021-982F-F4841BF8915C}" srcOrd="1" destOrd="0" presId="urn:microsoft.com/office/officeart/2018/2/layout/IconVerticalSolidList"/>
    <dgm:cxn modelId="{1C912E2B-5049-4136-99A7-FC7B5ED3D7EE}" type="presParOf" srcId="{66B4447C-F027-4251-B033-6B49071894FD}" destId="{A872B282-489A-4156-993B-C603868D340C}" srcOrd="2" destOrd="0" presId="urn:microsoft.com/office/officeart/2018/2/layout/IconVerticalSolidList"/>
    <dgm:cxn modelId="{7AF3E01B-F4CB-4B0D-B543-335B465987D0}" type="presParOf" srcId="{66B4447C-F027-4251-B033-6B49071894FD}" destId="{FAE8A595-6CC5-42AF-B472-1807B7052E19}" srcOrd="3" destOrd="0" presId="urn:microsoft.com/office/officeart/2018/2/layout/IconVerticalSolidList"/>
    <dgm:cxn modelId="{6F5398FA-9E13-438B-B0E9-B9F0F2012862}" type="presParOf" srcId="{2F2F85FE-894E-46CD-9E0B-F56942242ADC}" destId="{61E982D9-F86C-434E-B916-569765F4991B}" srcOrd="7" destOrd="0" presId="urn:microsoft.com/office/officeart/2018/2/layout/IconVerticalSolidList"/>
    <dgm:cxn modelId="{EE58D8BE-D9CD-4F84-859C-0546BC4D1FD5}" type="presParOf" srcId="{2F2F85FE-894E-46CD-9E0B-F56942242ADC}" destId="{66E1BBA8-C703-404F-B35D-1F103110D5EE}" srcOrd="8" destOrd="0" presId="urn:microsoft.com/office/officeart/2018/2/layout/IconVerticalSolidList"/>
    <dgm:cxn modelId="{393D9545-EE55-4746-87D4-E9B8469F50B8}" type="presParOf" srcId="{66E1BBA8-C703-404F-B35D-1F103110D5EE}" destId="{373AB0F0-5A43-4634-A7D2-66770C40EA13}" srcOrd="0" destOrd="0" presId="urn:microsoft.com/office/officeart/2018/2/layout/IconVerticalSolidList"/>
    <dgm:cxn modelId="{65DADC8C-EC58-43AF-B7D3-934CA48236AC}" type="presParOf" srcId="{66E1BBA8-C703-404F-B35D-1F103110D5EE}" destId="{09AD96DC-AFDC-4EC6-8AA0-A4B58583401A}" srcOrd="1" destOrd="0" presId="urn:microsoft.com/office/officeart/2018/2/layout/IconVerticalSolidList"/>
    <dgm:cxn modelId="{96C73529-D52D-4B88-B83F-A6466982F37A}" type="presParOf" srcId="{66E1BBA8-C703-404F-B35D-1F103110D5EE}" destId="{8CC9BFEB-2707-4ECC-9982-4CBC306DCD34}" srcOrd="2" destOrd="0" presId="urn:microsoft.com/office/officeart/2018/2/layout/IconVerticalSolidList"/>
    <dgm:cxn modelId="{E37D49FB-BB9B-4968-9D84-B7C6F9A78C9B}" type="presParOf" srcId="{66E1BBA8-C703-404F-B35D-1F103110D5EE}" destId="{3038FAED-27DE-4273-98AF-56FAEA8FBCC0}" srcOrd="3" destOrd="0" presId="urn:microsoft.com/office/officeart/2018/2/layout/IconVerticalSolidList"/>
    <dgm:cxn modelId="{7B13F4C6-8C58-4AFD-9771-13FA3191D368}" type="presParOf" srcId="{2F2F85FE-894E-46CD-9E0B-F56942242ADC}" destId="{8BC7D823-31D5-4A8D-B366-A17ACA9E49F3}" srcOrd="9" destOrd="0" presId="urn:microsoft.com/office/officeart/2018/2/layout/IconVerticalSolidList"/>
    <dgm:cxn modelId="{39CE9CBE-409E-43EB-BFDE-15E33A944ADF}" type="presParOf" srcId="{2F2F85FE-894E-46CD-9E0B-F56942242ADC}" destId="{0DCCBABD-43DC-4756-9ECD-DBD4D90FE185}" srcOrd="10" destOrd="0" presId="urn:microsoft.com/office/officeart/2018/2/layout/IconVerticalSolidList"/>
    <dgm:cxn modelId="{BDC354DB-3D15-452C-AF8E-42198FD1DFC9}" type="presParOf" srcId="{0DCCBABD-43DC-4756-9ECD-DBD4D90FE185}" destId="{A55B2A6E-722A-4015-9D26-31BCCC1C4968}" srcOrd="0" destOrd="0" presId="urn:microsoft.com/office/officeart/2018/2/layout/IconVerticalSolidList"/>
    <dgm:cxn modelId="{11975CB4-0690-4BDF-A77D-CAC00DEA2525}" type="presParOf" srcId="{0DCCBABD-43DC-4756-9ECD-DBD4D90FE185}" destId="{3AF23143-CB63-42EC-82CA-13E87E1450A5}" srcOrd="1" destOrd="0" presId="urn:microsoft.com/office/officeart/2018/2/layout/IconVerticalSolidList"/>
    <dgm:cxn modelId="{F0D6CBA3-AA8F-4741-ACA6-9D073A4CCCEE}" type="presParOf" srcId="{0DCCBABD-43DC-4756-9ECD-DBD4D90FE185}" destId="{82C5DC41-5B61-4CB0-85EC-2BCF24D8833E}" srcOrd="2" destOrd="0" presId="urn:microsoft.com/office/officeart/2018/2/layout/IconVerticalSolidList"/>
    <dgm:cxn modelId="{4C6268B8-3DE1-47CF-AD37-D9FCE388CF16}" type="presParOf" srcId="{0DCCBABD-43DC-4756-9ECD-DBD4D90FE185}" destId="{315BFE43-4FAE-4A4C-8608-0F352FBD056F}"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E64BB8C-7F9B-4217-BAAD-86E91C9C149F}" type="doc">
      <dgm:prSet loTypeId="urn:microsoft.com/office/officeart/2018/2/layout/IconVerticalSolidList" loCatId="icon" qsTypeId="urn:microsoft.com/office/officeart/2005/8/quickstyle/simple4" qsCatId="simple" csTypeId="urn:microsoft.com/office/officeart/2018/5/colors/Iconchunking_neutralbg_colorful5" csCatId="colorful" phldr="1"/>
      <dgm:spPr/>
      <dgm:t>
        <a:bodyPr/>
        <a:lstStyle/>
        <a:p>
          <a:endParaRPr lang="en-US"/>
        </a:p>
      </dgm:t>
    </dgm:pt>
    <dgm:pt modelId="{7D541128-6C05-4B9B-A280-CA51ABF756D4}">
      <dgm:prSet/>
      <dgm:spPr/>
      <dgm:t>
        <a:bodyPr/>
        <a:lstStyle/>
        <a:p>
          <a:r>
            <a:rPr lang="en-US"/>
            <a:t>Static Website</a:t>
          </a:r>
        </a:p>
      </dgm:t>
    </dgm:pt>
    <dgm:pt modelId="{E8BA75D8-F686-4FAE-94AB-7C420B64E567}" type="parTrans" cxnId="{B8F35622-D91B-467A-A7C8-18B2326E1D6E}">
      <dgm:prSet/>
      <dgm:spPr/>
      <dgm:t>
        <a:bodyPr/>
        <a:lstStyle/>
        <a:p>
          <a:endParaRPr lang="en-US"/>
        </a:p>
      </dgm:t>
    </dgm:pt>
    <dgm:pt modelId="{9754F261-1DBB-453F-93BE-6FB0494E2CBF}" type="sibTrans" cxnId="{B8F35622-D91B-467A-A7C8-18B2326E1D6E}">
      <dgm:prSet/>
      <dgm:spPr/>
      <dgm:t>
        <a:bodyPr/>
        <a:lstStyle/>
        <a:p>
          <a:endParaRPr lang="en-US"/>
        </a:p>
      </dgm:t>
    </dgm:pt>
    <dgm:pt modelId="{CE63C09B-B412-443E-A623-D13339AC9DCF}">
      <dgm:prSet/>
      <dgm:spPr/>
      <dgm:t>
        <a:bodyPr/>
        <a:lstStyle/>
        <a:p>
          <a:r>
            <a:rPr lang="en-US"/>
            <a:t>CDN Hosting</a:t>
          </a:r>
        </a:p>
      </dgm:t>
    </dgm:pt>
    <dgm:pt modelId="{5542730C-5DB8-455F-830F-08D23024873A}" type="parTrans" cxnId="{BA79E01B-4562-4CFD-8BC9-9A534FBEFB88}">
      <dgm:prSet/>
      <dgm:spPr/>
      <dgm:t>
        <a:bodyPr/>
        <a:lstStyle/>
        <a:p>
          <a:endParaRPr lang="en-US"/>
        </a:p>
      </dgm:t>
    </dgm:pt>
    <dgm:pt modelId="{80C6B6EB-F430-403E-B238-D9CB7EE910CC}" type="sibTrans" cxnId="{BA79E01B-4562-4CFD-8BC9-9A534FBEFB88}">
      <dgm:prSet/>
      <dgm:spPr/>
      <dgm:t>
        <a:bodyPr/>
        <a:lstStyle/>
        <a:p>
          <a:endParaRPr lang="en-US"/>
        </a:p>
      </dgm:t>
    </dgm:pt>
    <dgm:pt modelId="{F0DE699A-7C68-4C82-85D6-FB319E3AFDFA}">
      <dgm:prSet/>
      <dgm:spPr/>
      <dgm:t>
        <a:bodyPr/>
        <a:lstStyle/>
        <a:p>
          <a:r>
            <a:rPr lang="en-US"/>
            <a:t>Modern Build Tools</a:t>
          </a:r>
        </a:p>
      </dgm:t>
    </dgm:pt>
    <dgm:pt modelId="{92DCCD68-3EDE-4F37-B65A-5DC66C80F6F4}" type="parTrans" cxnId="{49EBA854-9366-4D06-B3F2-CF19D157DCEA}">
      <dgm:prSet/>
      <dgm:spPr/>
      <dgm:t>
        <a:bodyPr/>
        <a:lstStyle/>
        <a:p>
          <a:endParaRPr lang="en-US"/>
        </a:p>
      </dgm:t>
    </dgm:pt>
    <dgm:pt modelId="{ABDE8264-8D66-4E30-9E13-9EBA7F3FA68E}" type="sibTrans" cxnId="{49EBA854-9366-4D06-B3F2-CF19D157DCEA}">
      <dgm:prSet/>
      <dgm:spPr/>
      <dgm:t>
        <a:bodyPr/>
        <a:lstStyle/>
        <a:p>
          <a:endParaRPr lang="en-US"/>
        </a:p>
      </dgm:t>
    </dgm:pt>
    <dgm:pt modelId="{85864FD6-99DF-4E95-A303-90E6B683AF76}">
      <dgm:prSet/>
      <dgm:spPr/>
      <dgm:t>
        <a:bodyPr/>
        <a:lstStyle/>
        <a:p>
          <a:r>
            <a:rPr lang="en-US"/>
            <a:t>Single Git Repository</a:t>
          </a:r>
        </a:p>
      </dgm:t>
    </dgm:pt>
    <dgm:pt modelId="{DDB0B11D-FFB5-42FF-A328-9BCDEB96B4D1}" type="parTrans" cxnId="{56C75BC3-A9A9-4AB7-B687-BA85E7D8112B}">
      <dgm:prSet/>
      <dgm:spPr/>
      <dgm:t>
        <a:bodyPr/>
        <a:lstStyle/>
        <a:p>
          <a:endParaRPr lang="en-US"/>
        </a:p>
      </dgm:t>
    </dgm:pt>
    <dgm:pt modelId="{FEBD6EF2-4143-4137-85BF-7538D6B17EC3}" type="sibTrans" cxnId="{56C75BC3-A9A9-4AB7-B687-BA85E7D8112B}">
      <dgm:prSet/>
      <dgm:spPr/>
      <dgm:t>
        <a:bodyPr/>
        <a:lstStyle/>
        <a:p>
          <a:endParaRPr lang="en-US"/>
        </a:p>
      </dgm:t>
    </dgm:pt>
    <dgm:pt modelId="{389A91AE-8E82-470C-AECD-1BAA11199976}">
      <dgm:prSet/>
      <dgm:spPr/>
      <dgm:t>
        <a:bodyPr/>
        <a:lstStyle/>
        <a:p>
          <a:r>
            <a:rPr lang="en-US"/>
            <a:t>Atomic Deploys</a:t>
          </a:r>
        </a:p>
      </dgm:t>
    </dgm:pt>
    <dgm:pt modelId="{DBD8667B-A3DE-4EA9-9212-606FE517F8B1}" type="parTrans" cxnId="{AF7EE1B9-187E-45DF-BB5C-694175DB20E4}">
      <dgm:prSet/>
      <dgm:spPr/>
      <dgm:t>
        <a:bodyPr/>
        <a:lstStyle/>
        <a:p>
          <a:endParaRPr lang="en-US"/>
        </a:p>
      </dgm:t>
    </dgm:pt>
    <dgm:pt modelId="{B006B63E-E306-4251-A609-4EAF5CEAB1C5}" type="sibTrans" cxnId="{AF7EE1B9-187E-45DF-BB5C-694175DB20E4}">
      <dgm:prSet/>
      <dgm:spPr/>
      <dgm:t>
        <a:bodyPr/>
        <a:lstStyle/>
        <a:p>
          <a:endParaRPr lang="en-US"/>
        </a:p>
      </dgm:t>
    </dgm:pt>
    <dgm:pt modelId="{A9D81956-CFA5-4032-A43A-7FEC479B61E0}">
      <dgm:prSet/>
      <dgm:spPr/>
      <dgm:t>
        <a:bodyPr/>
        <a:lstStyle/>
        <a:p>
          <a:r>
            <a:rPr lang="en-US" dirty="0"/>
            <a:t>Instant Cache Invalidation</a:t>
          </a:r>
        </a:p>
      </dgm:t>
    </dgm:pt>
    <dgm:pt modelId="{40E9DDB1-A761-4FC6-8409-546102D0F33C}" type="parTrans" cxnId="{AA8FB74E-9916-4552-9C60-4AD71577E893}">
      <dgm:prSet/>
      <dgm:spPr/>
      <dgm:t>
        <a:bodyPr/>
        <a:lstStyle/>
        <a:p>
          <a:endParaRPr lang="en-US"/>
        </a:p>
      </dgm:t>
    </dgm:pt>
    <dgm:pt modelId="{7A296404-2191-439C-ABEF-0C43C289147C}" type="sibTrans" cxnId="{AA8FB74E-9916-4552-9C60-4AD71577E893}">
      <dgm:prSet/>
      <dgm:spPr/>
      <dgm:t>
        <a:bodyPr/>
        <a:lstStyle/>
        <a:p>
          <a:endParaRPr lang="en-US"/>
        </a:p>
      </dgm:t>
    </dgm:pt>
    <dgm:pt modelId="{2F2F85FE-894E-46CD-9E0B-F56942242ADC}" type="pres">
      <dgm:prSet presAssocID="{CE64BB8C-7F9B-4217-BAAD-86E91C9C149F}" presName="root" presStyleCnt="0">
        <dgm:presLayoutVars>
          <dgm:dir/>
          <dgm:resizeHandles val="exact"/>
        </dgm:presLayoutVars>
      </dgm:prSet>
      <dgm:spPr/>
    </dgm:pt>
    <dgm:pt modelId="{985D082C-C360-423B-87A8-8D1F37352889}" type="pres">
      <dgm:prSet presAssocID="{7D541128-6C05-4B9B-A280-CA51ABF756D4}" presName="compNode" presStyleCnt="0"/>
      <dgm:spPr/>
    </dgm:pt>
    <dgm:pt modelId="{9FD3CBC6-6253-45DE-B38C-C2CCAD87A2D3}" type="pres">
      <dgm:prSet presAssocID="{7D541128-6C05-4B9B-A280-CA51ABF756D4}" presName="bgRect" presStyleLbl="bgShp" presStyleIdx="0" presStyleCnt="6"/>
      <dgm:spPr/>
    </dgm:pt>
    <dgm:pt modelId="{BF4AB67B-29F9-45D1-9123-77C99DD02372}" type="pres">
      <dgm:prSet presAssocID="{7D541128-6C05-4B9B-A280-CA51ABF756D4}"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Internet"/>
        </a:ext>
      </dgm:extLst>
    </dgm:pt>
    <dgm:pt modelId="{B8527E79-29A6-4B97-8618-2BFE936A4338}" type="pres">
      <dgm:prSet presAssocID="{7D541128-6C05-4B9B-A280-CA51ABF756D4}" presName="spaceRect" presStyleCnt="0"/>
      <dgm:spPr/>
    </dgm:pt>
    <dgm:pt modelId="{460E8E48-8E86-4109-B3F5-16CDB455F2E8}" type="pres">
      <dgm:prSet presAssocID="{7D541128-6C05-4B9B-A280-CA51ABF756D4}" presName="parTx" presStyleLbl="revTx" presStyleIdx="0" presStyleCnt="6">
        <dgm:presLayoutVars>
          <dgm:chMax val="0"/>
          <dgm:chPref val="0"/>
        </dgm:presLayoutVars>
      </dgm:prSet>
      <dgm:spPr/>
    </dgm:pt>
    <dgm:pt modelId="{3F8F344E-68CC-4C5F-9081-3E4D9BC1150B}" type="pres">
      <dgm:prSet presAssocID="{9754F261-1DBB-453F-93BE-6FB0494E2CBF}" presName="sibTrans" presStyleCnt="0"/>
      <dgm:spPr/>
    </dgm:pt>
    <dgm:pt modelId="{FBF2C605-06E4-4E5F-920D-C0978E2D76A7}" type="pres">
      <dgm:prSet presAssocID="{CE63C09B-B412-443E-A623-D13339AC9DCF}" presName="compNode" presStyleCnt="0"/>
      <dgm:spPr/>
    </dgm:pt>
    <dgm:pt modelId="{42B181F6-3202-4A09-8A01-87432BBD0D63}" type="pres">
      <dgm:prSet presAssocID="{CE63C09B-B412-443E-A623-D13339AC9DCF}" presName="bgRect" presStyleLbl="bgShp" presStyleIdx="1" presStyleCnt="6"/>
      <dgm:spPr/>
    </dgm:pt>
    <dgm:pt modelId="{FAA50DC7-2DD8-4982-9642-9D02C9ACEED9}" type="pres">
      <dgm:prSet presAssocID="{CE63C09B-B412-443E-A623-D13339AC9DCF}"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World"/>
        </a:ext>
      </dgm:extLst>
    </dgm:pt>
    <dgm:pt modelId="{254854C3-A5B1-45AC-9FD2-5B5179AC64AE}" type="pres">
      <dgm:prSet presAssocID="{CE63C09B-B412-443E-A623-D13339AC9DCF}" presName="spaceRect" presStyleCnt="0"/>
      <dgm:spPr/>
    </dgm:pt>
    <dgm:pt modelId="{F75618AB-C966-4D3F-9536-4B2EF3B669C1}" type="pres">
      <dgm:prSet presAssocID="{CE63C09B-B412-443E-A623-D13339AC9DCF}" presName="parTx" presStyleLbl="revTx" presStyleIdx="1" presStyleCnt="6">
        <dgm:presLayoutVars>
          <dgm:chMax val="0"/>
          <dgm:chPref val="0"/>
        </dgm:presLayoutVars>
      </dgm:prSet>
      <dgm:spPr/>
    </dgm:pt>
    <dgm:pt modelId="{1D13DB67-83E0-43B8-BEE6-AD00C5BAC5A5}" type="pres">
      <dgm:prSet presAssocID="{80C6B6EB-F430-403E-B238-D9CB7EE910CC}" presName="sibTrans" presStyleCnt="0"/>
      <dgm:spPr/>
    </dgm:pt>
    <dgm:pt modelId="{208429AD-B24B-43AE-A676-DC27682B5125}" type="pres">
      <dgm:prSet presAssocID="{F0DE699A-7C68-4C82-85D6-FB319E3AFDFA}" presName="compNode" presStyleCnt="0"/>
      <dgm:spPr/>
    </dgm:pt>
    <dgm:pt modelId="{FA4BB7F6-BBAB-4EB7-9832-503FE8792B9F}" type="pres">
      <dgm:prSet presAssocID="{F0DE699A-7C68-4C82-85D6-FB319E3AFDFA}" presName="bgRect" presStyleLbl="bgShp" presStyleIdx="2" presStyleCnt="6"/>
      <dgm:spPr/>
    </dgm:pt>
    <dgm:pt modelId="{BED551DC-6310-4102-A0FF-B5761F92C702}" type="pres">
      <dgm:prSet presAssocID="{F0DE699A-7C68-4C82-85D6-FB319E3AFDFA}"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ools"/>
        </a:ext>
      </dgm:extLst>
    </dgm:pt>
    <dgm:pt modelId="{05098840-3679-4259-9EC6-03BA905CE46C}" type="pres">
      <dgm:prSet presAssocID="{F0DE699A-7C68-4C82-85D6-FB319E3AFDFA}" presName="spaceRect" presStyleCnt="0"/>
      <dgm:spPr/>
    </dgm:pt>
    <dgm:pt modelId="{26172011-CD68-48FE-AEBF-9B7695AC2A54}" type="pres">
      <dgm:prSet presAssocID="{F0DE699A-7C68-4C82-85D6-FB319E3AFDFA}" presName="parTx" presStyleLbl="revTx" presStyleIdx="2" presStyleCnt="6">
        <dgm:presLayoutVars>
          <dgm:chMax val="0"/>
          <dgm:chPref val="0"/>
        </dgm:presLayoutVars>
      </dgm:prSet>
      <dgm:spPr/>
    </dgm:pt>
    <dgm:pt modelId="{E3D50548-6353-4FC0-B71D-15F0941C61F6}" type="pres">
      <dgm:prSet presAssocID="{ABDE8264-8D66-4E30-9E13-9EBA7F3FA68E}" presName="sibTrans" presStyleCnt="0"/>
      <dgm:spPr/>
    </dgm:pt>
    <dgm:pt modelId="{66B4447C-F027-4251-B033-6B49071894FD}" type="pres">
      <dgm:prSet presAssocID="{85864FD6-99DF-4E95-A303-90E6B683AF76}" presName="compNode" presStyleCnt="0"/>
      <dgm:spPr/>
    </dgm:pt>
    <dgm:pt modelId="{F1192B60-770F-43FB-82D5-B53220EFA2AA}" type="pres">
      <dgm:prSet presAssocID="{85864FD6-99DF-4E95-A303-90E6B683AF76}" presName="bgRect" presStyleLbl="bgShp" presStyleIdx="3" presStyleCnt="6"/>
      <dgm:spPr/>
    </dgm:pt>
    <dgm:pt modelId="{B4FFF772-8B0C-4021-982F-F4841BF8915C}" type="pres">
      <dgm:prSet presAssocID="{85864FD6-99DF-4E95-A303-90E6B683AF76}"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Database"/>
        </a:ext>
      </dgm:extLst>
    </dgm:pt>
    <dgm:pt modelId="{A872B282-489A-4156-993B-C603868D340C}" type="pres">
      <dgm:prSet presAssocID="{85864FD6-99DF-4E95-A303-90E6B683AF76}" presName="spaceRect" presStyleCnt="0"/>
      <dgm:spPr/>
    </dgm:pt>
    <dgm:pt modelId="{FAE8A595-6CC5-42AF-B472-1807B7052E19}" type="pres">
      <dgm:prSet presAssocID="{85864FD6-99DF-4E95-A303-90E6B683AF76}" presName="parTx" presStyleLbl="revTx" presStyleIdx="3" presStyleCnt="6">
        <dgm:presLayoutVars>
          <dgm:chMax val="0"/>
          <dgm:chPref val="0"/>
        </dgm:presLayoutVars>
      </dgm:prSet>
      <dgm:spPr/>
    </dgm:pt>
    <dgm:pt modelId="{61E982D9-F86C-434E-B916-569765F4991B}" type="pres">
      <dgm:prSet presAssocID="{FEBD6EF2-4143-4137-85BF-7538D6B17EC3}" presName="sibTrans" presStyleCnt="0"/>
      <dgm:spPr/>
    </dgm:pt>
    <dgm:pt modelId="{66E1BBA8-C703-404F-B35D-1F103110D5EE}" type="pres">
      <dgm:prSet presAssocID="{389A91AE-8E82-470C-AECD-1BAA11199976}" presName="compNode" presStyleCnt="0"/>
      <dgm:spPr/>
    </dgm:pt>
    <dgm:pt modelId="{373AB0F0-5A43-4634-A7D2-66770C40EA13}" type="pres">
      <dgm:prSet presAssocID="{389A91AE-8E82-470C-AECD-1BAA11199976}" presName="bgRect" presStyleLbl="bgShp" presStyleIdx="4" presStyleCnt="6"/>
      <dgm:spPr/>
    </dgm:pt>
    <dgm:pt modelId="{09AD96DC-AFDC-4EC6-8AA0-A4B58583401A}" type="pres">
      <dgm:prSet presAssocID="{389A91AE-8E82-470C-AECD-1BAA11199976}"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Atom"/>
        </a:ext>
      </dgm:extLst>
    </dgm:pt>
    <dgm:pt modelId="{8CC9BFEB-2707-4ECC-9982-4CBC306DCD34}" type="pres">
      <dgm:prSet presAssocID="{389A91AE-8E82-470C-AECD-1BAA11199976}" presName="spaceRect" presStyleCnt="0"/>
      <dgm:spPr/>
    </dgm:pt>
    <dgm:pt modelId="{3038FAED-27DE-4273-98AF-56FAEA8FBCC0}" type="pres">
      <dgm:prSet presAssocID="{389A91AE-8E82-470C-AECD-1BAA11199976}" presName="parTx" presStyleLbl="revTx" presStyleIdx="4" presStyleCnt="6">
        <dgm:presLayoutVars>
          <dgm:chMax val="0"/>
          <dgm:chPref val="0"/>
        </dgm:presLayoutVars>
      </dgm:prSet>
      <dgm:spPr/>
    </dgm:pt>
    <dgm:pt modelId="{8BC7D823-31D5-4A8D-B366-A17ACA9E49F3}" type="pres">
      <dgm:prSet presAssocID="{B006B63E-E306-4251-A609-4EAF5CEAB1C5}" presName="sibTrans" presStyleCnt="0"/>
      <dgm:spPr/>
    </dgm:pt>
    <dgm:pt modelId="{0DCCBABD-43DC-4756-9ECD-DBD4D90FE185}" type="pres">
      <dgm:prSet presAssocID="{A9D81956-CFA5-4032-A43A-7FEC479B61E0}" presName="compNode" presStyleCnt="0"/>
      <dgm:spPr/>
    </dgm:pt>
    <dgm:pt modelId="{A55B2A6E-722A-4015-9D26-31BCCC1C4968}" type="pres">
      <dgm:prSet presAssocID="{A9D81956-CFA5-4032-A43A-7FEC479B61E0}" presName="bgRect" presStyleLbl="bgShp" presStyleIdx="5" presStyleCnt="6"/>
      <dgm:spPr/>
    </dgm:pt>
    <dgm:pt modelId="{3AF23143-CB63-42EC-82CA-13E87E1450A5}" type="pres">
      <dgm:prSet presAssocID="{A9D81956-CFA5-4032-A43A-7FEC479B61E0}"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Computer"/>
        </a:ext>
      </dgm:extLst>
    </dgm:pt>
    <dgm:pt modelId="{82C5DC41-5B61-4CB0-85EC-2BCF24D8833E}" type="pres">
      <dgm:prSet presAssocID="{A9D81956-CFA5-4032-A43A-7FEC479B61E0}" presName="spaceRect" presStyleCnt="0"/>
      <dgm:spPr/>
    </dgm:pt>
    <dgm:pt modelId="{315BFE43-4FAE-4A4C-8608-0F352FBD056F}" type="pres">
      <dgm:prSet presAssocID="{A9D81956-CFA5-4032-A43A-7FEC479B61E0}" presName="parTx" presStyleLbl="revTx" presStyleIdx="5" presStyleCnt="6">
        <dgm:presLayoutVars>
          <dgm:chMax val="0"/>
          <dgm:chPref val="0"/>
        </dgm:presLayoutVars>
      </dgm:prSet>
      <dgm:spPr/>
    </dgm:pt>
  </dgm:ptLst>
  <dgm:cxnLst>
    <dgm:cxn modelId="{BA79E01B-4562-4CFD-8BC9-9A534FBEFB88}" srcId="{CE64BB8C-7F9B-4217-BAAD-86E91C9C149F}" destId="{CE63C09B-B412-443E-A623-D13339AC9DCF}" srcOrd="1" destOrd="0" parTransId="{5542730C-5DB8-455F-830F-08D23024873A}" sibTransId="{80C6B6EB-F430-403E-B238-D9CB7EE910CC}"/>
    <dgm:cxn modelId="{31C6771D-9861-4663-9049-4EF53B16C867}" type="presOf" srcId="{A9D81956-CFA5-4032-A43A-7FEC479B61E0}" destId="{315BFE43-4FAE-4A4C-8608-0F352FBD056F}" srcOrd="0" destOrd="0" presId="urn:microsoft.com/office/officeart/2018/2/layout/IconVerticalSolidList"/>
    <dgm:cxn modelId="{B8F35622-D91B-467A-A7C8-18B2326E1D6E}" srcId="{CE64BB8C-7F9B-4217-BAAD-86E91C9C149F}" destId="{7D541128-6C05-4B9B-A280-CA51ABF756D4}" srcOrd="0" destOrd="0" parTransId="{E8BA75D8-F686-4FAE-94AB-7C420B64E567}" sibTransId="{9754F261-1DBB-453F-93BE-6FB0494E2CBF}"/>
    <dgm:cxn modelId="{7500AC48-C30C-4622-B86E-5C3E4DD81212}" type="presOf" srcId="{7D541128-6C05-4B9B-A280-CA51ABF756D4}" destId="{460E8E48-8E86-4109-B3F5-16CDB455F2E8}" srcOrd="0" destOrd="0" presId="urn:microsoft.com/office/officeart/2018/2/layout/IconVerticalSolidList"/>
    <dgm:cxn modelId="{AA8FB74E-9916-4552-9C60-4AD71577E893}" srcId="{CE64BB8C-7F9B-4217-BAAD-86E91C9C149F}" destId="{A9D81956-CFA5-4032-A43A-7FEC479B61E0}" srcOrd="5" destOrd="0" parTransId="{40E9DDB1-A761-4FC6-8409-546102D0F33C}" sibTransId="{7A296404-2191-439C-ABEF-0C43C289147C}"/>
    <dgm:cxn modelId="{49EBA854-9366-4D06-B3F2-CF19D157DCEA}" srcId="{CE64BB8C-7F9B-4217-BAAD-86E91C9C149F}" destId="{F0DE699A-7C68-4C82-85D6-FB319E3AFDFA}" srcOrd="2" destOrd="0" parTransId="{92DCCD68-3EDE-4F37-B65A-5DC66C80F6F4}" sibTransId="{ABDE8264-8D66-4E30-9E13-9EBA7F3FA68E}"/>
    <dgm:cxn modelId="{23227D5C-6BD3-4937-BC7C-C4862C8948F9}" type="presOf" srcId="{F0DE699A-7C68-4C82-85D6-FB319E3AFDFA}" destId="{26172011-CD68-48FE-AEBF-9B7695AC2A54}" srcOrd="0" destOrd="0" presId="urn:microsoft.com/office/officeart/2018/2/layout/IconVerticalSolidList"/>
    <dgm:cxn modelId="{D6E432AF-0983-47CD-B6ED-1B114510B49E}" type="presOf" srcId="{389A91AE-8E82-470C-AECD-1BAA11199976}" destId="{3038FAED-27DE-4273-98AF-56FAEA8FBCC0}" srcOrd="0" destOrd="0" presId="urn:microsoft.com/office/officeart/2018/2/layout/IconVerticalSolidList"/>
    <dgm:cxn modelId="{AF7EE1B9-187E-45DF-BB5C-694175DB20E4}" srcId="{CE64BB8C-7F9B-4217-BAAD-86E91C9C149F}" destId="{389A91AE-8E82-470C-AECD-1BAA11199976}" srcOrd="4" destOrd="0" parTransId="{DBD8667B-A3DE-4EA9-9212-606FE517F8B1}" sibTransId="{B006B63E-E306-4251-A609-4EAF5CEAB1C5}"/>
    <dgm:cxn modelId="{20ACCEBD-4BF3-44B8-BC0F-CA91A18FB88D}" type="presOf" srcId="{CE63C09B-B412-443E-A623-D13339AC9DCF}" destId="{F75618AB-C966-4D3F-9536-4B2EF3B669C1}" srcOrd="0" destOrd="0" presId="urn:microsoft.com/office/officeart/2018/2/layout/IconVerticalSolidList"/>
    <dgm:cxn modelId="{AB6955BF-50AF-48A4-96D2-BE815C695E7F}" type="presOf" srcId="{CE64BB8C-7F9B-4217-BAAD-86E91C9C149F}" destId="{2F2F85FE-894E-46CD-9E0B-F56942242ADC}" srcOrd="0" destOrd="0" presId="urn:microsoft.com/office/officeart/2018/2/layout/IconVerticalSolidList"/>
    <dgm:cxn modelId="{56C75BC3-A9A9-4AB7-B687-BA85E7D8112B}" srcId="{CE64BB8C-7F9B-4217-BAAD-86E91C9C149F}" destId="{85864FD6-99DF-4E95-A303-90E6B683AF76}" srcOrd="3" destOrd="0" parTransId="{DDB0B11D-FFB5-42FF-A328-9BCDEB96B4D1}" sibTransId="{FEBD6EF2-4143-4137-85BF-7538D6B17EC3}"/>
    <dgm:cxn modelId="{E86571F6-6989-4B84-97FF-A78A3ADF83D7}" type="presOf" srcId="{85864FD6-99DF-4E95-A303-90E6B683AF76}" destId="{FAE8A595-6CC5-42AF-B472-1807B7052E19}" srcOrd="0" destOrd="0" presId="urn:microsoft.com/office/officeart/2018/2/layout/IconVerticalSolidList"/>
    <dgm:cxn modelId="{37A98562-3D06-42BD-8FF5-A491B746BAA8}" type="presParOf" srcId="{2F2F85FE-894E-46CD-9E0B-F56942242ADC}" destId="{985D082C-C360-423B-87A8-8D1F37352889}" srcOrd="0" destOrd="0" presId="urn:microsoft.com/office/officeart/2018/2/layout/IconVerticalSolidList"/>
    <dgm:cxn modelId="{0CD6E46D-E138-4B58-A173-F0CADC0AE6BA}" type="presParOf" srcId="{985D082C-C360-423B-87A8-8D1F37352889}" destId="{9FD3CBC6-6253-45DE-B38C-C2CCAD87A2D3}" srcOrd="0" destOrd="0" presId="urn:microsoft.com/office/officeart/2018/2/layout/IconVerticalSolidList"/>
    <dgm:cxn modelId="{C4E9D55E-0815-4740-A1B9-82808D2CC518}" type="presParOf" srcId="{985D082C-C360-423B-87A8-8D1F37352889}" destId="{BF4AB67B-29F9-45D1-9123-77C99DD02372}" srcOrd="1" destOrd="0" presId="urn:microsoft.com/office/officeart/2018/2/layout/IconVerticalSolidList"/>
    <dgm:cxn modelId="{C9A7AC6F-BC32-4FB9-A555-79C82D5E7140}" type="presParOf" srcId="{985D082C-C360-423B-87A8-8D1F37352889}" destId="{B8527E79-29A6-4B97-8618-2BFE936A4338}" srcOrd="2" destOrd="0" presId="urn:microsoft.com/office/officeart/2018/2/layout/IconVerticalSolidList"/>
    <dgm:cxn modelId="{E2584825-4A8A-4552-BF99-C12F0DA6356F}" type="presParOf" srcId="{985D082C-C360-423B-87A8-8D1F37352889}" destId="{460E8E48-8E86-4109-B3F5-16CDB455F2E8}" srcOrd="3" destOrd="0" presId="urn:microsoft.com/office/officeart/2018/2/layout/IconVerticalSolidList"/>
    <dgm:cxn modelId="{D3F8AC78-AE4E-4018-93D5-DFAFB811D223}" type="presParOf" srcId="{2F2F85FE-894E-46CD-9E0B-F56942242ADC}" destId="{3F8F344E-68CC-4C5F-9081-3E4D9BC1150B}" srcOrd="1" destOrd="0" presId="urn:microsoft.com/office/officeart/2018/2/layout/IconVerticalSolidList"/>
    <dgm:cxn modelId="{C8E45972-2658-4DD4-AD68-2DEB48D78955}" type="presParOf" srcId="{2F2F85FE-894E-46CD-9E0B-F56942242ADC}" destId="{FBF2C605-06E4-4E5F-920D-C0978E2D76A7}" srcOrd="2" destOrd="0" presId="urn:microsoft.com/office/officeart/2018/2/layout/IconVerticalSolidList"/>
    <dgm:cxn modelId="{0DE6B3EB-43B4-4FB4-B19C-6622A564454E}" type="presParOf" srcId="{FBF2C605-06E4-4E5F-920D-C0978E2D76A7}" destId="{42B181F6-3202-4A09-8A01-87432BBD0D63}" srcOrd="0" destOrd="0" presId="urn:microsoft.com/office/officeart/2018/2/layout/IconVerticalSolidList"/>
    <dgm:cxn modelId="{27EFA4E9-E0CB-4C5A-95B4-2039DE4ED233}" type="presParOf" srcId="{FBF2C605-06E4-4E5F-920D-C0978E2D76A7}" destId="{FAA50DC7-2DD8-4982-9642-9D02C9ACEED9}" srcOrd="1" destOrd="0" presId="urn:microsoft.com/office/officeart/2018/2/layout/IconVerticalSolidList"/>
    <dgm:cxn modelId="{243D7CEB-2CE1-4C9E-922A-76AAFE109F5A}" type="presParOf" srcId="{FBF2C605-06E4-4E5F-920D-C0978E2D76A7}" destId="{254854C3-A5B1-45AC-9FD2-5B5179AC64AE}" srcOrd="2" destOrd="0" presId="urn:microsoft.com/office/officeart/2018/2/layout/IconVerticalSolidList"/>
    <dgm:cxn modelId="{583504D6-A4ED-4E14-B81F-F9BE5D60E5E6}" type="presParOf" srcId="{FBF2C605-06E4-4E5F-920D-C0978E2D76A7}" destId="{F75618AB-C966-4D3F-9536-4B2EF3B669C1}" srcOrd="3" destOrd="0" presId="urn:microsoft.com/office/officeart/2018/2/layout/IconVerticalSolidList"/>
    <dgm:cxn modelId="{9E4EA71B-D860-4551-BD3A-C46EEA43F635}" type="presParOf" srcId="{2F2F85FE-894E-46CD-9E0B-F56942242ADC}" destId="{1D13DB67-83E0-43B8-BEE6-AD00C5BAC5A5}" srcOrd="3" destOrd="0" presId="urn:microsoft.com/office/officeart/2018/2/layout/IconVerticalSolidList"/>
    <dgm:cxn modelId="{9A02C8C2-FECB-4391-9891-148233576D01}" type="presParOf" srcId="{2F2F85FE-894E-46CD-9E0B-F56942242ADC}" destId="{208429AD-B24B-43AE-A676-DC27682B5125}" srcOrd="4" destOrd="0" presId="urn:microsoft.com/office/officeart/2018/2/layout/IconVerticalSolidList"/>
    <dgm:cxn modelId="{A1811233-9BA0-41E6-A229-86246BCA0BF9}" type="presParOf" srcId="{208429AD-B24B-43AE-A676-DC27682B5125}" destId="{FA4BB7F6-BBAB-4EB7-9832-503FE8792B9F}" srcOrd="0" destOrd="0" presId="urn:microsoft.com/office/officeart/2018/2/layout/IconVerticalSolidList"/>
    <dgm:cxn modelId="{E7264AFE-F20F-4BEC-9C0D-79A7DB8B06D2}" type="presParOf" srcId="{208429AD-B24B-43AE-A676-DC27682B5125}" destId="{BED551DC-6310-4102-A0FF-B5761F92C702}" srcOrd="1" destOrd="0" presId="urn:microsoft.com/office/officeart/2018/2/layout/IconVerticalSolidList"/>
    <dgm:cxn modelId="{C07F5C5F-728A-4E77-AE5A-6F7BD8504B71}" type="presParOf" srcId="{208429AD-B24B-43AE-A676-DC27682B5125}" destId="{05098840-3679-4259-9EC6-03BA905CE46C}" srcOrd="2" destOrd="0" presId="urn:microsoft.com/office/officeart/2018/2/layout/IconVerticalSolidList"/>
    <dgm:cxn modelId="{1626E682-D140-4F66-98B3-74ADCF1E3DD8}" type="presParOf" srcId="{208429AD-B24B-43AE-A676-DC27682B5125}" destId="{26172011-CD68-48FE-AEBF-9B7695AC2A54}" srcOrd="3" destOrd="0" presId="urn:microsoft.com/office/officeart/2018/2/layout/IconVerticalSolidList"/>
    <dgm:cxn modelId="{4350C3EA-523F-4569-A537-4169A955C3E2}" type="presParOf" srcId="{2F2F85FE-894E-46CD-9E0B-F56942242ADC}" destId="{E3D50548-6353-4FC0-B71D-15F0941C61F6}" srcOrd="5" destOrd="0" presId="urn:microsoft.com/office/officeart/2018/2/layout/IconVerticalSolidList"/>
    <dgm:cxn modelId="{CD4D3A53-8B8D-48FC-B3BE-1EBDFC798CB3}" type="presParOf" srcId="{2F2F85FE-894E-46CD-9E0B-F56942242ADC}" destId="{66B4447C-F027-4251-B033-6B49071894FD}" srcOrd="6" destOrd="0" presId="urn:microsoft.com/office/officeart/2018/2/layout/IconVerticalSolidList"/>
    <dgm:cxn modelId="{493AEF1B-A927-4DB0-904E-E10AC23538B9}" type="presParOf" srcId="{66B4447C-F027-4251-B033-6B49071894FD}" destId="{F1192B60-770F-43FB-82D5-B53220EFA2AA}" srcOrd="0" destOrd="0" presId="urn:microsoft.com/office/officeart/2018/2/layout/IconVerticalSolidList"/>
    <dgm:cxn modelId="{446A4193-1D7A-4E67-904A-912CA9B1A4F8}" type="presParOf" srcId="{66B4447C-F027-4251-B033-6B49071894FD}" destId="{B4FFF772-8B0C-4021-982F-F4841BF8915C}" srcOrd="1" destOrd="0" presId="urn:microsoft.com/office/officeart/2018/2/layout/IconVerticalSolidList"/>
    <dgm:cxn modelId="{1C912E2B-5049-4136-99A7-FC7B5ED3D7EE}" type="presParOf" srcId="{66B4447C-F027-4251-B033-6B49071894FD}" destId="{A872B282-489A-4156-993B-C603868D340C}" srcOrd="2" destOrd="0" presId="urn:microsoft.com/office/officeart/2018/2/layout/IconVerticalSolidList"/>
    <dgm:cxn modelId="{7AF3E01B-F4CB-4B0D-B543-335B465987D0}" type="presParOf" srcId="{66B4447C-F027-4251-B033-6B49071894FD}" destId="{FAE8A595-6CC5-42AF-B472-1807B7052E19}" srcOrd="3" destOrd="0" presId="urn:microsoft.com/office/officeart/2018/2/layout/IconVerticalSolidList"/>
    <dgm:cxn modelId="{6F5398FA-9E13-438B-B0E9-B9F0F2012862}" type="presParOf" srcId="{2F2F85FE-894E-46CD-9E0B-F56942242ADC}" destId="{61E982D9-F86C-434E-B916-569765F4991B}" srcOrd="7" destOrd="0" presId="urn:microsoft.com/office/officeart/2018/2/layout/IconVerticalSolidList"/>
    <dgm:cxn modelId="{EE58D8BE-D9CD-4F84-859C-0546BC4D1FD5}" type="presParOf" srcId="{2F2F85FE-894E-46CD-9E0B-F56942242ADC}" destId="{66E1BBA8-C703-404F-B35D-1F103110D5EE}" srcOrd="8" destOrd="0" presId="urn:microsoft.com/office/officeart/2018/2/layout/IconVerticalSolidList"/>
    <dgm:cxn modelId="{393D9545-EE55-4746-87D4-E9B8469F50B8}" type="presParOf" srcId="{66E1BBA8-C703-404F-B35D-1F103110D5EE}" destId="{373AB0F0-5A43-4634-A7D2-66770C40EA13}" srcOrd="0" destOrd="0" presId="urn:microsoft.com/office/officeart/2018/2/layout/IconVerticalSolidList"/>
    <dgm:cxn modelId="{65DADC8C-EC58-43AF-B7D3-934CA48236AC}" type="presParOf" srcId="{66E1BBA8-C703-404F-B35D-1F103110D5EE}" destId="{09AD96DC-AFDC-4EC6-8AA0-A4B58583401A}" srcOrd="1" destOrd="0" presId="urn:microsoft.com/office/officeart/2018/2/layout/IconVerticalSolidList"/>
    <dgm:cxn modelId="{96C73529-D52D-4B88-B83F-A6466982F37A}" type="presParOf" srcId="{66E1BBA8-C703-404F-B35D-1F103110D5EE}" destId="{8CC9BFEB-2707-4ECC-9982-4CBC306DCD34}" srcOrd="2" destOrd="0" presId="urn:microsoft.com/office/officeart/2018/2/layout/IconVerticalSolidList"/>
    <dgm:cxn modelId="{E37D49FB-BB9B-4968-9D84-B7C6F9A78C9B}" type="presParOf" srcId="{66E1BBA8-C703-404F-B35D-1F103110D5EE}" destId="{3038FAED-27DE-4273-98AF-56FAEA8FBCC0}" srcOrd="3" destOrd="0" presId="urn:microsoft.com/office/officeart/2018/2/layout/IconVerticalSolidList"/>
    <dgm:cxn modelId="{7B13F4C6-8C58-4AFD-9771-13FA3191D368}" type="presParOf" srcId="{2F2F85FE-894E-46CD-9E0B-F56942242ADC}" destId="{8BC7D823-31D5-4A8D-B366-A17ACA9E49F3}" srcOrd="9" destOrd="0" presId="urn:microsoft.com/office/officeart/2018/2/layout/IconVerticalSolidList"/>
    <dgm:cxn modelId="{39CE9CBE-409E-43EB-BFDE-15E33A944ADF}" type="presParOf" srcId="{2F2F85FE-894E-46CD-9E0B-F56942242ADC}" destId="{0DCCBABD-43DC-4756-9ECD-DBD4D90FE185}" srcOrd="10" destOrd="0" presId="urn:microsoft.com/office/officeart/2018/2/layout/IconVerticalSolidList"/>
    <dgm:cxn modelId="{BDC354DB-3D15-452C-AF8E-42198FD1DFC9}" type="presParOf" srcId="{0DCCBABD-43DC-4756-9ECD-DBD4D90FE185}" destId="{A55B2A6E-722A-4015-9D26-31BCCC1C4968}" srcOrd="0" destOrd="0" presId="urn:microsoft.com/office/officeart/2018/2/layout/IconVerticalSolidList"/>
    <dgm:cxn modelId="{11975CB4-0690-4BDF-A77D-CAC00DEA2525}" type="presParOf" srcId="{0DCCBABD-43DC-4756-9ECD-DBD4D90FE185}" destId="{3AF23143-CB63-42EC-82CA-13E87E1450A5}" srcOrd="1" destOrd="0" presId="urn:microsoft.com/office/officeart/2018/2/layout/IconVerticalSolidList"/>
    <dgm:cxn modelId="{F0D6CBA3-AA8F-4741-ACA6-9D073A4CCCEE}" type="presParOf" srcId="{0DCCBABD-43DC-4756-9ECD-DBD4D90FE185}" destId="{82C5DC41-5B61-4CB0-85EC-2BCF24D8833E}" srcOrd="2" destOrd="0" presId="urn:microsoft.com/office/officeart/2018/2/layout/IconVerticalSolidList"/>
    <dgm:cxn modelId="{4C6268B8-3DE1-47CF-AD37-D9FCE388CF16}" type="presParOf" srcId="{0DCCBABD-43DC-4756-9ECD-DBD4D90FE185}" destId="{315BFE43-4FAE-4A4C-8608-0F352FBD056F}"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5A48268-AB2A-41AA-8C5C-0A03176D1557}" type="doc">
      <dgm:prSet loTypeId="urn:microsoft.com/office/officeart/2018/2/layout/IconVerticalSolidList" loCatId="icon" qsTypeId="urn:microsoft.com/office/officeart/2005/8/quickstyle/simple4" qsCatId="simple" csTypeId="urn:microsoft.com/office/officeart/2018/5/colors/Iconchunking_neutralbg_colorful1" csCatId="colorful" phldr="1"/>
      <dgm:spPr/>
      <dgm:t>
        <a:bodyPr/>
        <a:lstStyle/>
        <a:p>
          <a:endParaRPr lang="en-US"/>
        </a:p>
      </dgm:t>
    </dgm:pt>
    <dgm:pt modelId="{BE07D637-95B0-4ADE-953D-DCF80595C823}">
      <dgm:prSet/>
      <dgm:spPr/>
      <dgm:t>
        <a:bodyPr/>
        <a:lstStyle/>
        <a:p>
          <a:r>
            <a:rPr lang="en-US"/>
            <a:t>Write</a:t>
          </a:r>
        </a:p>
      </dgm:t>
    </dgm:pt>
    <dgm:pt modelId="{FF89755A-E9F2-446D-8470-2781E0F94AC7}" type="parTrans" cxnId="{24970414-A839-44A9-B625-10EB1BFD8379}">
      <dgm:prSet/>
      <dgm:spPr/>
      <dgm:t>
        <a:bodyPr/>
        <a:lstStyle/>
        <a:p>
          <a:endParaRPr lang="en-US"/>
        </a:p>
      </dgm:t>
    </dgm:pt>
    <dgm:pt modelId="{3DA4FAB2-A4D4-474E-9AB9-8DDA79559B7A}" type="sibTrans" cxnId="{24970414-A839-44A9-B625-10EB1BFD8379}">
      <dgm:prSet/>
      <dgm:spPr/>
      <dgm:t>
        <a:bodyPr/>
        <a:lstStyle/>
        <a:p>
          <a:endParaRPr lang="en-US"/>
        </a:p>
      </dgm:t>
    </dgm:pt>
    <dgm:pt modelId="{ADA69541-9079-475A-8CE2-4408B7FE4636}">
      <dgm:prSet/>
      <dgm:spPr/>
      <dgm:t>
        <a:bodyPr/>
        <a:lstStyle/>
        <a:p>
          <a:r>
            <a:rPr lang="en-US"/>
            <a:t>Server</a:t>
          </a:r>
        </a:p>
      </dgm:t>
    </dgm:pt>
    <dgm:pt modelId="{ADFF796E-AFED-486C-834D-98749AB892BC}" type="parTrans" cxnId="{EAB8FA1C-91DE-4FA9-A87A-611F27E6FB6B}">
      <dgm:prSet/>
      <dgm:spPr/>
      <dgm:t>
        <a:bodyPr/>
        <a:lstStyle/>
        <a:p>
          <a:endParaRPr lang="en-US"/>
        </a:p>
      </dgm:t>
    </dgm:pt>
    <dgm:pt modelId="{58C899F4-6E8D-4397-A9D5-85E1207051F2}" type="sibTrans" cxnId="{EAB8FA1C-91DE-4FA9-A87A-611F27E6FB6B}">
      <dgm:prSet/>
      <dgm:spPr/>
      <dgm:t>
        <a:bodyPr/>
        <a:lstStyle/>
        <a:p>
          <a:endParaRPr lang="en-US"/>
        </a:p>
      </dgm:t>
    </dgm:pt>
    <dgm:pt modelId="{11BF6BB3-5E17-4BB7-A4A3-568BFD1D1999}">
      <dgm:prSet/>
      <dgm:spPr/>
      <dgm:t>
        <a:bodyPr/>
        <a:lstStyle/>
        <a:p>
          <a:r>
            <a:rPr lang="en-US"/>
            <a:t>Client</a:t>
          </a:r>
        </a:p>
      </dgm:t>
    </dgm:pt>
    <dgm:pt modelId="{B206E629-3298-474C-A6E4-639DA2F56B2D}" type="parTrans" cxnId="{43A38480-D1EA-49BA-93AB-DD4FC05DF8C9}">
      <dgm:prSet/>
      <dgm:spPr/>
      <dgm:t>
        <a:bodyPr/>
        <a:lstStyle/>
        <a:p>
          <a:endParaRPr lang="en-US"/>
        </a:p>
      </dgm:t>
    </dgm:pt>
    <dgm:pt modelId="{F9A93916-9452-4823-85BB-631831BF9C98}" type="sibTrans" cxnId="{43A38480-D1EA-49BA-93AB-DD4FC05DF8C9}">
      <dgm:prSet/>
      <dgm:spPr/>
      <dgm:t>
        <a:bodyPr/>
        <a:lstStyle/>
        <a:p>
          <a:endParaRPr lang="en-US"/>
        </a:p>
      </dgm:t>
    </dgm:pt>
    <dgm:pt modelId="{62176DEA-107D-4897-9769-964959DB0C5A}">
      <dgm:prSet/>
      <dgm:spPr/>
      <dgm:t>
        <a:bodyPr/>
        <a:lstStyle/>
        <a:p>
          <a:r>
            <a:rPr lang="en-US"/>
            <a:t>Build</a:t>
          </a:r>
        </a:p>
      </dgm:t>
    </dgm:pt>
    <dgm:pt modelId="{EA877C9F-A6D4-4E6C-8BA2-45980FA4AD7A}" type="parTrans" cxnId="{D4DAE750-31F9-42F4-B55A-0979BF5408A1}">
      <dgm:prSet/>
      <dgm:spPr/>
      <dgm:t>
        <a:bodyPr/>
        <a:lstStyle/>
        <a:p>
          <a:endParaRPr lang="en-US"/>
        </a:p>
      </dgm:t>
    </dgm:pt>
    <dgm:pt modelId="{EAA3A488-275A-40A9-9F7B-4B61DD0AB8D5}" type="sibTrans" cxnId="{D4DAE750-31F9-42F4-B55A-0979BF5408A1}">
      <dgm:prSet/>
      <dgm:spPr/>
      <dgm:t>
        <a:bodyPr/>
        <a:lstStyle/>
        <a:p>
          <a:endParaRPr lang="en-US"/>
        </a:p>
      </dgm:t>
    </dgm:pt>
    <dgm:pt modelId="{1819072D-D9FD-4D3E-8AB9-049CA92D816F}" type="pres">
      <dgm:prSet presAssocID="{F5A48268-AB2A-41AA-8C5C-0A03176D1557}" presName="root" presStyleCnt="0">
        <dgm:presLayoutVars>
          <dgm:dir/>
          <dgm:resizeHandles val="exact"/>
        </dgm:presLayoutVars>
      </dgm:prSet>
      <dgm:spPr/>
    </dgm:pt>
    <dgm:pt modelId="{26F3B4E5-F266-47DC-8256-96BF0F6748D8}" type="pres">
      <dgm:prSet presAssocID="{BE07D637-95B0-4ADE-953D-DCF80595C823}" presName="compNode" presStyleCnt="0"/>
      <dgm:spPr/>
    </dgm:pt>
    <dgm:pt modelId="{2E47AFAF-9097-4BEF-BFD4-1A0063D3FAB1}" type="pres">
      <dgm:prSet presAssocID="{BE07D637-95B0-4ADE-953D-DCF80595C823}" presName="bgRect" presStyleLbl="bgShp" presStyleIdx="0" presStyleCnt="4"/>
      <dgm:spPr/>
    </dgm:pt>
    <dgm:pt modelId="{4A18C4B6-850F-4020-B274-6C6A683F12AC}" type="pres">
      <dgm:prSet presAssocID="{BE07D637-95B0-4ADE-953D-DCF80595C823}"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encil"/>
        </a:ext>
      </dgm:extLst>
    </dgm:pt>
    <dgm:pt modelId="{2A92D659-CE95-443D-9A93-53E1EBAB8DF7}" type="pres">
      <dgm:prSet presAssocID="{BE07D637-95B0-4ADE-953D-DCF80595C823}" presName="spaceRect" presStyleCnt="0"/>
      <dgm:spPr/>
    </dgm:pt>
    <dgm:pt modelId="{DAD58846-7ADF-495B-A5C2-0F7C9D12E69F}" type="pres">
      <dgm:prSet presAssocID="{BE07D637-95B0-4ADE-953D-DCF80595C823}" presName="parTx" presStyleLbl="revTx" presStyleIdx="0" presStyleCnt="4">
        <dgm:presLayoutVars>
          <dgm:chMax val="0"/>
          <dgm:chPref val="0"/>
        </dgm:presLayoutVars>
      </dgm:prSet>
      <dgm:spPr/>
    </dgm:pt>
    <dgm:pt modelId="{4A6DE66D-2FBB-4F21-8841-DDD7B33ECDF5}" type="pres">
      <dgm:prSet presAssocID="{3DA4FAB2-A4D4-474E-9AB9-8DDA79559B7A}" presName="sibTrans" presStyleCnt="0"/>
      <dgm:spPr/>
    </dgm:pt>
    <dgm:pt modelId="{218EA858-A30E-40C1-B3C1-D1B009E78798}" type="pres">
      <dgm:prSet presAssocID="{ADA69541-9079-475A-8CE2-4408B7FE4636}" presName="compNode" presStyleCnt="0"/>
      <dgm:spPr/>
    </dgm:pt>
    <dgm:pt modelId="{9ACACD8F-FC08-4EB2-BD20-7FA7BFE33841}" type="pres">
      <dgm:prSet presAssocID="{ADA69541-9079-475A-8CE2-4408B7FE4636}" presName="bgRect" presStyleLbl="bgShp" presStyleIdx="1" presStyleCnt="4"/>
      <dgm:spPr/>
    </dgm:pt>
    <dgm:pt modelId="{80652D3A-6F89-407E-86BA-309B9770A42D}" type="pres">
      <dgm:prSet presAssocID="{ADA69541-9079-475A-8CE2-4408B7FE4636}"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erver"/>
        </a:ext>
      </dgm:extLst>
    </dgm:pt>
    <dgm:pt modelId="{B309DD08-5F97-4D8E-9AA3-B82AC9B3CF86}" type="pres">
      <dgm:prSet presAssocID="{ADA69541-9079-475A-8CE2-4408B7FE4636}" presName="spaceRect" presStyleCnt="0"/>
      <dgm:spPr/>
    </dgm:pt>
    <dgm:pt modelId="{73285F04-1FDC-4940-B3D2-9D21DE23DAEA}" type="pres">
      <dgm:prSet presAssocID="{ADA69541-9079-475A-8CE2-4408B7FE4636}" presName="parTx" presStyleLbl="revTx" presStyleIdx="1" presStyleCnt="4">
        <dgm:presLayoutVars>
          <dgm:chMax val="0"/>
          <dgm:chPref val="0"/>
        </dgm:presLayoutVars>
      </dgm:prSet>
      <dgm:spPr/>
    </dgm:pt>
    <dgm:pt modelId="{4C704B3D-1ED1-4EA9-BE9E-D6814F84C3FB}" type="pres">
      <dgm:prSet presAssocID="{58C899F4-6E8D-4397-A9D5-85E1207051F2}" presName="sibTrans" presStyleCnt="0"/>
      <dgm:spPr/>
    </dgm:pt>
    <dgm:pt modelId="{1BF82A5F-E95A-41E3-A48C-F5698B8BDA3F}" type="pres">
      <dgm:prSet presAssocID="{11BF6BB3-5E17-4BB7-A4A3-568BFD1D1999}" presName="compNode" presStyleCnt="0"/>
      <dgm:spPr/>
    </dgm:pt>
    <dgm:pt modelId="{87EF8A97-679A-4CFC-B0C3-B25393CE0910}" type="pres">
      <dgm:prSet presAssocID="{11BF6BB3-5E17-4BB7-A4A3-568BFD1D1999}" presName="bgRect" presStyleLbl="bgShp" presStyleIdx="2" presStyleCnt="4"/>
      <dgm:spPr/>
    </dgm:pt>
    <dgm:pt modelId="{9CECB531-50AE-4C6E-9B4E-E443BB59421C}" type="pres">
      <dgm:prSet presAssocID="{11BF6BB3-5E17-4BB7-A4A3-568BFD1D1999}"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andshake"/>
        </a:ext>
      </dgm:extLst>
    </dgm:pt>
    <dgm:pt modelId="{D0EA914B-D076-494B-ACC4-ACA1E354F7F4}" type="pres">
      <dgm:prSet presAssocID="{11BF6BB3-5E17-4BB7-A4A3-568BFD1D1999}" presName="spaceRect" presStyleCnt="0"/>
      <dgm:spPr/>
    </dgm:pt>
    <dgm:pt modelId="{4ED24267-1C26-45B5-ACB1-9C6423F6DF34}" type="pres">
      <dgm:prSet presAssocID="{11BF6BB3-5E17-4BB7-A4A3-568BFD1D1999}" presName="parTx" presStyleLbl="revTx" presStyleIdx="2" presStyleCnt="4">
        <dgm:presLayoutVars>
          <dgm:chMax val="0"/>
          <dgm:chPref val="0"/>
        </dgm:presLayoutVars>
      </dgm:prSet>
      <dgm:spPr/>
    </dgm:pt>
    <dgm:pt modelId="{FAE7EBEC-206B-4192-8F19-AF76A30B5342}" type="pres">
      <dgm:prSet presAssocID="{F9A93916-9452-4823-85BB-631831BF9C98}" presName="sibTrans" presStyleCnt="0"/>
      <dgm:spPr/>
    </dgm:pt>
    <dgm:pt modelId="{1C94E885-19D0-4259-9D74-063F57332103}" type="pres">
      <dgm:prSet presAssocID="{62176DEA-107D-4897-9769-964959DB0C5A}" presName="compNode" presStyleCnt="0"/>
      <dgm:spPr/>
    </dgm:pt>
    <dgm:pt modelId="{ACF3CA36-64D4-4C43-987A-F13961CDCDD7}" type="pres">
      <dgm:prSet presAssocID="{62176DEA-107D-4897-9769-964959DB0C5A}" presName="bgRect" presStyleLbl="bgShp" presStyleIdx="3" presStyleCnt="4"/>
      <dgm:spPr/>
    </dgm:pt>
    <dgm:pt modelId="{30F6F253-3BC6-42C6-A604-5799A841F53F}" type="pres">
      <dgm:prSet presAssocID="{62176DEA-107D-4897-9769-964959DB0C5A}"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Hammer"/>
        </a:ext>
      </dgm:extLst>
    </dgm:pt>
    <dgm:pt modelId="{E93522B9-9045-4BED-B1EC-A5F238B355C8}" type="pres">
      <dgm:prSet presAssocID="{62176DEA-107D-4897-9769-964959DB0C5A}" presName="spaceRect" presStyleCnt="0"/>
      <dgm:spPr/>
    </dgm:pt>
    <dgm:pt modelId="{FDCCB28A-C456-42F8-9356-142210D45154}" type="pres">
      <dgm:prSet presAssocID="{62176DEA-107D-4897-9769-964959DB0C5A}" presName="parTx" presStyleLbl="revTx" presStyleIdx="3" presStyleCnt="4">
        <dgm:presLayoutVars>
          <dgm:chMax val="0"/>
          <dgm:chPref val="0"/>
        </dgm:presLayoutVars>
      </dgm:prSet>
      <dgm:spPr/>
    </dgm:pt>
  </dgm:ptLst>
  <dgm:cxnLst>
    <dgm:cxn modelId="{24970414-A839-44A9-B625-10EB1BFD8379}" srcId="{F5A48268-AB2A-41AA-8C5C-0A03176D1557}" destId="{BE07D637-95B0-4ADE-953D-DCF80595C823}" srcOrd="0" destOrd="0" parTransId="{FF89755A-E9F2-446D-8470-2781E0F94AC7}" sibTransId="{3DA4FAB2-A4D4-474E-9AB9-8DDA79559B7A}"/>
    <dgm:cxn modelId="{EAB8FA1C-91DE-4FA9-A87A-611F27E6FB6B}" srcId="{F5A48268-AB2A-41AA-8C5C-0A03176D1557}" destId="{ADA69541-9079-475A-8CE2-4408B7FE4636}" srcOrd="1" destOrd="0" parTransId="{ADFF796E-AFED-486C-834D-98749AB892BC}" sibTransId="{58C899F4-6E8D-4397-A9D5-85E1207051F2}"/>
    <dgm:cxn modelId="{D4DAE750-31F9-42F4-B55A-0979BF5408A1}" srcId="{F5A48268-AB2A-41AA-8C5C-0A03176D1557}" destId="{62176DEA-107D-4897-9769-964959DB0C5A}" srcOrd="3" destOrd="0" parTransId="{EA877C9F-A6D4-4E6C-8BA2-45980FA4AD7A}" sibTransId="{EAA3A488-275A-40A9-9F7B-4B61DD0AB8D5}"/>
    <dgm:cxn modelId="{43A38480-D1EA-49BA-93AB-DD4FC05DF8C9}" srcId="{F5A48268-AB2A-41AA-8C5C-0A03176D1557}" destId="{11BF6BB3-5E17-4BB7-A4A3-568BFD1D1999}" srcOrd="2" destOrd="0" parTransId="{B206E629-3298-474C-A6E4-639DA2F56B2D}" sibTransId="{F9A93916-9452-4823-85BB-631831BF9C98}"/>
    <dgm:cxn modelId="{E00A3A89-A180-4381-9E59-1D38CBAE04C0}" type="presOf" srcId="{62176DEA-107D-4897-9769-964959DB0C5A}" destId="{FDCCB28A-C456-42F8-9356-142210D45154}" srcOrd="0" destOrd="0" presId="urn:microsoft.com/office/officeart/2018/2/layout/IconVerticalSolidList"/>
    <dgm:cxn modelId="{4B346EBA-253B-4FBF-98A0-666124D0835F}" type="presOf" srcId="{BE07D637-95B0-4ADE-953D-DCF80595C823}" destId="{DAD58846-7ADF-495B-A5C2-0F7C9D12E69F}" srcOrd="0" destOrd="0" presId="urn:microsoft.com/office/officeart/2018/2/layout/IconVerticalSolidList"/>
    <dgm:cxn modelId="{142E48C9-D6B7-4AFC-8DD4-EA271ADECBC1}" type="presOf" srcId="{ADA69541-9079-475A-8CE2-4408B7FE4636}" destId="{73285F04-1FDC-4940-B3D2-9D21DE23DAEA}" srcOrd="0" destOrd="0" presId="urn:microsoft.com/office/officeart/2018/2/layout/IconVerticalSolidList"/>
    <dgm:cxn modelId="{F07609E0-673E-4328-AA35-A9929061C372}" type="presOf" srcId="{F5A48268-AB2A-41AA-8C5C-0A03176D1557}" destId="{1819072D-D9FD-4D3E-8AB9-049CA92D816F}" srcOrd="0" destOrd="0" presId="urn:microsoft.com/office/officeart/2018/2/layout/IconVerticalSolidList"/>
    <dgm:cxn modelId="{4EB78AFF-C86E-4F8C-AE7A-EBF93DC82C97}" type="presOf" srcId="{11BF6BB3-5E17-4BB7-A4A3-568BFD1D1999}" destId="{4ED24267-1C26-45B5-ACB1-9C6423F6DF34}" srcOrd="0" destOrd="0" presId="urn:microsoft.com/office/officeart/2018/2/layout/IconVerticalSolidList"/>
    <dgm:cxn modelId="{FB56D3FF-EC30-4FE1-B5C2-70221D364DB8}" type="presParOf" srcId="{1819072D-D9FD-4D3E-8AB9-049CA92D816F}" destId="{26F3B4E5-F266-47DC-8256-96BF0F6748D8}" srcOrd="0" destOrd="0" presId="urn:microsoft.com/office/officeart/2018/2/layout/IconVerticalSolidList"/>
    <dgm:cxn modelId="{8E19478F-BE9C-4153-942A-91C09D0300F6}" type="presParOf" srcId="{26F3B4E5-F266-47DC-8256-96BF0F6748D8}" destId="{2E47AFAF-9097-4BEF-BFD4-1A0063D3FAB1}" srcOrd="0" destOrd="0" presId="urn:microsoft.com/office/officeart/2018/2/layout/IconVerticalSolidList"/>
    <dgm:cxn modelId="{A24356E4-E3C5-4D26-8A70-F859606D2043}" type="presParOf" srcId="{26F3B4E5-F266-47DC-8256-96BF0F6748D8}" destId="{4A18C4B6-850F-4020-B274-6C6A683F12AC}" srcOrd="1" destOrd="0" presId="urn:microsoft.com/office/officeart/2018/2/layout/IconVerticalSolidList"/>
    <dgm:cxn modelId="{A5764981-1B87-420F-A4C7-F187E8061648}" type="presParOf" srcId="{26F3B4E5-F266-47DC-8256-96BF0F6748D8}" destId="{2A92D659-CE95-443D-9A93-53E1EBAB8DF7}" srcOrd="2" destOrd="0" presId="urn:microsoft.com/office/officeart/2018/2/layout/IconVerticalSolidList"/>
    <dgm:cxn modelId="{C92F0FB9-9440-44FC-AE35-B50AF7D236D2}" type="presParOf" srcId="{26F3B4E5-F266-47DC-8256-96BF0F6748D8}" destId="{DAD58846-7ADF-495B-A5C2-0F7C9D12E69F}" srcOrd="3" destOrd="0" presId="urn:microsoft.com/office/officeart/2018/2/layout/IconVerticalSolidList"/>
    <dgm:cxn modelId="{FA951B79-9FEA-4865-8D9E-C0E4991DBED3}" type="presParOf" srcId="{1819072D-D9FD-4D3E-8AB9-049CA92D816F}" destId="{4A6DE66D-2FBB-4F21-8841-DDD7B33ECDF5}" srcOrd="1" destOrd="0" presId="urn:microsoft.com/office/officeart/2018/2/layout/IconVerticalSolidList"/>
    <dgm:cxn modelId="{06827F50-2BFC-4EFF-9555-13718AD0D9E0}" type="presParOf" srcId="{1819072D-D9FD-4D3E-8AB9-049CA92D816F}" destId="{218EA858-A30E-40C1-B3C1-D1B009E78798}" srcOrd="2" destOrd="0" presId="urn:microsoft.com/office/officeart/2018/2/layout/IconVerticalSolidList"/>
    <dgm:cxn modelId="{52A0B4D0-8D0E-4194-B913-678603DA1295}" type="presParOf" srcId="{218EA858-A30E-40C1-B3C1-D1B009E78798}" destId="{9ACACD8F-FC08-4EB2-BD20-7FA7BFE33841}" srcOrd="0" destOrd="0" presId="urn:microsoft.com/office/officeart/2018/2/layout/IconVerticalSolidList"/>
    <dgm:cxn modelId="{8CD75759-53C0-4FC6-A7AC-2C9DA3A7675F}" type="presParOf" srcId="{218EA858-A30E-40C1-B3C1-D1B009E78798}" destId="{80652D3A-6F89-407E-86BA-309B9770A42D}" srcOrd="1" destOrd="0" presId="urn:microsoft.com/office/officeart/2018/2/layout/IconVerticalSolidList"/>
    <dgm:cxn modelId="{5FF37F32-549A-44DF-B25F-6B391FD48299}" type="presParOf" srcId="{218EA858-A30E-40C1-B3C1-D1B009E78798}" destId="{B309DD08-5F97-4D8E-9AA3-B82AC9B3CF86}" srcOrd="2" destOrd="0" presId="urn:microsoft.com/office/officeart/2018/2/layout/IconVerticalSolidList"/>
    <dgm:cxn modelId="{9A1F0BF3-86D4-4716-AC2A-457F6ACD3FED}" type="presParOf" srcId="{218EA858-A30E-40C1-B3C1-D1B009E78798}" destId="{73285F04-1FDC-4940-B3D2-9D21DE23DAEA}" srcOrd="3" destOrd="0" presId="urn:microsoft.com/office/officeart/2018/2/layout/IconVerticalSolidList"/>
    <dgm:cxn modelId="{9D9BF236-9B91-452E-9474-23D185165108}" type="presParOf" srcId="{1819072D-D9FD-4D3E-8AB9-049CA92D816F}" destId="{4C704B3D-1ED1-4EA9-BE9E-D6814F84C3FB}" srcOrd="3" destOrd="0" presId="urn:microsoft.com/office/officeart/2018/2/layout/IconVerticalSolidList"/>
    <dgm:cxn modelId="{C66B9E19-9FA4-46F3-876E-FDB0CFD026FE}" type="presParOf" srcId="{1819072D-D9FD-4D3E-8AB9-049CA92D816F}" destId="{1BF82A5F-E95A-41E3-A48C-F5698B8BDA3F}" srcOrd="4" destOrd="0" presId="urn:microsoft.com/office/officeart/2018/2/layout/IconVerticalSolidList"/>
    <dgm:cxn modelId="{42D43E68-C8F5-4B5D-9510-A995C0B3E291}" type="presParOf" srcId="{1BF82A5F-E95A-41E3-A48C-F5698B8BDA3F}" destId="{87EF8A97-679A-4CFC-B0C3-B25393CE0910}" srcOrd="0" destOrd="0" presId="urn:microsoft.com/office/officeart/2018/2/layout/IconVerticalSolidList"/>
    <dgm:cxn modelId="{92AFDC7B-51EC-4162-8476-7BCBFB969D45}" type="presParOf" srcId="{1BF82A5F-E95A-41E3-A48C-F5698B8BDA3F}" destId="{9CECB531-50AE-4C6E-9B4E-E443BB59421C}" srcOrd="1" destOrd="0" presId="urn:microsoft.com/office/officeart/2018/2/layout/IconVerticalSolidList"/>
    <dgm:cxn modelId="{7D96C5B3-597F-4812-96D4-C4E5ED14B2F7}" type="presParOf" srcId="{1BF82A5F-E95A-41E3-A48C-F5698B8BDA3F}" destId="{D0EA914B-D076-494B-ACC4-ACA1E354F7F4}" srcOrd="2" destOrd="0" presId="urn:microsoft.com/office/officeart/2018/2/layout/IconVerticalSolidList"/>
    <dgm:cxn modelId="{6D4A92C5-C2C3-4672-AB66-35ED8CE834C7}" type="presParOf" srcId="{1BF82A5F-E95A-41E3-A48C-F5698B8BDA3F}" destId="{4ED24267-1C26-45B5-ACB1-9C6423F6DF34}" srcOrd="3" destOrd="0" presId="urn:microsoft.com/office/officeart/2018/2/layout/IconVerticalSolidList"/>
    <dgm:cxn modelId="{3C14CD0E-19ED-4416-9C9E-7D7D8F23F92D}" type="presParOf" srcId="{1819072D-D9FD-4D3E-8AB9-049CA92D816F}" destId="{FAE7EBEC-206B-4192-8F19-AF76A30B5342}" srcOrd="5" destOrd="0" presId="urn:microsoft.com/office/officeart/2018/2/layout/IconVerticalSolidList"/>
    <dgm:cxn modelId="{4D81E041-B181-4622-9789-4C7CECE46B15}" type="presParOf" srcId="{1819072D-D9FD-4D3E-8AB9-049CA92D816F}" destId="{1C94E885-19D0-4259-9D74-063F57332103}" srcOrd="6" destOrd="0" presId="urn:microsoft.com/office/officeart/2018/2/layout/IconVerticalSolidList"/>
    <dgm:cxn modelId="{1F53C87D-7037-4208-AA65-A7C2A9469606}" type="presParOf" srcId="{1C94E885-19D0-4259-9D74-063F57332103}" destId="{ACF3CA36-64D4-4C43-987A-F13961CDCDD7}" srcOrd="0" destOrd="0" presId="urn:microsoft.com/office/officeart/2018/2/layout/IconVerticalSolidList"/>
    <dgm:cxn modelId="{D4F46FA9-6DC3-4B6C-9B4D-B0F1D28E30AB}" type="presParOf" srcId="{1C94E885-19D0-4259-9D74-063F57332103}" destId="{30F6F253-3BC6-42C6-A604-5799A841F53F}" srcOrd="1" destOrd="0" presId="urn:microsoft.com/office/officeart/2018/2/layout/IconVerticalSolidList"/>
    <dgm:cxn modelId="{CC3A9488-1268-4A99-9F53-5DCF6B612145}" type="presParOf" srcId="{1C94E885-19D0-4259-9D74-063F57332103}" destId="{E93522B9-9045-4BED-B1EC-A5F238B355C8}" srcOrd="2" destOrd="0" presId="urn:microsoft.com/office/officeart/2018/2/layout/IconVerticalSolidList"/>
    <dgm:cxn modelId="{23B25888-A15D-4FA0-8575-89DF2E52B5FC}" type="presParOf" srcId="{1C94E885-19D0-4259-9D74-063F57332103}" destId="{FDCCB28A-C456-42F8-9356-142210D45154}"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5A48268-AB2A-41AA-8C5C-0A03176D1557}" type="doc">
      <dgm:prSet loTypeId="urn:microsoft.com/office/officeart/2018/2/layout/IconVerticalSolidList" loCatId="icon" qsTypeId="urn:microsoft.com/office/officeart/2005/8/quickstyle/simple4" qsCatId="simple" csTypeId="urn:microsoft.com/office/officeart/2018/5/colors/Iconchunking_neutralbg_colorful1" csCatId="colorful" phldr="1"/>
      <dgm:spPr/>
      <dgm:t>
        <a:bodyPr/>
        <a:lstStyle/>
        <a:p>
          <a:endParaRPr lang="en-US"/>
        </a:p>
      </dgm:t>
    </dgm:pt>
    <dgm:pt modelId="{BE07D637-95B0-4ADE-953D-DCF80595C823}">
      <dgm:prSet/>
      <dgm:spPr/>
      <dgm:t>
        <a:bodyPr/>
        <a:lstStyle/>
        <a:p>
          <a:r>
            <a:rPr lang="en-US"/>
            <a:t>Write</a:t>
          </a:r>
        </a:p>
      </dgm:t>
    </dgm:pt>
    <dgm:pt modelId="{FF89755A-E9F2-446D-8470-2781E0F94AC7}" type="parTrans" cxnId="{24970414-A839-44A9-B625-10EB1BFD8379}">
      <dgm:prSet/>
      <dgm:spPr/>
      <dgm:t>
        <a:bodyPr/>
        <a:lstStyle/>
        <a:p>
          <a:endParaRPr lang="en-US"/>
        </a:p>
      </dgm:t>
    </dgm:pt>
    <dgm:pt modelId="{3DA4FAB2-A4D4-474E-9AB9-8DDA79559B7A}" type="sibTrans" cxnId="{24970414-A839-44A9-B625-10EB1BFD8379}">
      <dgm:prSet/>
      <dgm:spPr/>
      <dgm:t>
        <a:bodyPr/>
        <a:lstStyle/>
        <a:p>
          <a:endParaRPr lang="en-US"/>
        </a:p>
      </dgm:t>
    </dgm:pt>
    <dgm:pt modelId="{ADA69541-9079-475A-8CE2-4408B7FE4636}">
      <dgm:prSet/>
      <dgm:spPr/>
      <dgm:t>
        <a:bodyPr/>
        <a:lstStyle/>
        <a:p>
          <a:r>
            <a:rPr lang="en-US"/>
            <a:t>Server</a:t>
          </a:r>
        </a:p>
      </dgm:t>
    </dgm:pt>
    <dgm:pt modelId="{ADFF796E-AFED-486C-834D-98749AB892BC}" type="parTrans" cxnId="{EAB8FA1C-91DE-4FA9-A87A-611F27E6FB6B}">
      <dgm:prSet/>
      <dgm:spPr/>
      <dgm:t>
        <a:bodyPr/>
        <a:lstStyle/>
        <a:p>
          <a:endParaRPr lang="en-US"/>
        </a:p>
      </dgm:t>
    </dgm:pt>
    <dgm:pt modelId="{58C899F4-6E8D-4397-A9D5-85E1207051F2}" type="sibTrans" cxnId="{EAB8FA1C-91DE-4FA9-A87A-611F27E6FB6B}">
      <dgm:prSet/>
      <dgm:spPr/>
      <dgm:t>
        <a:bodyPr/>
        <a:lstStyle/>
        <a:p>
          <a:endParaRPr lang="en-US"/>
        </a:p>
      </dgm:t>
    </dgm:pt>
    <dgm:pt modelId="{11BF6BB3-5E17-4BB7-A4A3-568BFD1D1999}">
      <dgm:prSet/>
      <dgm:spPr/>
      <dgm:t>
        <a:bodyPr/>
        <a:lstStyle/>
        <a:p>
          <a:r>
            <a:rPr lang="en-US"/>
            <a:t>Client</a:t>
          </a:r>
        </a:p>
      </dgm:t>
    </dgm:pt>
    <dgm:pt modelId="{B206E629-3298-474C-A6E4-639DA2F56B2D}" type="parTrans" cxnId="{43A38480-D1EA-49BA-93AB-DD4FC05DF8C9}">
      <dgm:prSet/>
      <dgm:spPr/>
      <dgm:t>
        <a:bodyPr/>
        <a:lstStyle/>
        <a:p>
          <a:endParaRPr lang="en-US"/>
        </a:p>
      </dgm:t>
    </dgm:pt>
    <dgm:pt modelId="{F9A93916-9452-4823-85BB-631831BF9C98}" type="sibTrans" cxnId="{43A38480-D1EA-49BA-93AB-DD4FC05DF8C9}">
      <dgm:prSet/>
      <dgm:spPr/>
      <dgm:t>
        <a:bodyPr/>
        <a:lstStyle/>
        <a:p>
          <a:endParaRPr lang="en-US"/>
        </a:p>
      </dgm:t>
    </dgm:pt>
    <dgm:pt modelId="{62176DEA-107D-4897-9769-964959DB0C5A}">
      <dgm:prSet/>
      <dgm:spPr/>
      <dgm:t>
        <a:bodyPr/>
        <a:lstStyle/>
        <a:p>
          <a:r>
            <a:rPr lang="en-US"/>
            <a:t>Build</a:t>
          </a:r>
        </a:p>
      </dgm:t>
    </dgm:pt>
    <dgm:pt modelId="{EA877C9F-A6D4-4E6C-8BA2-45980FA4AD7A}" type="parTrans" cxnId="{D4DAE750-31F9-42F4-B55A-0979BF5408A1}">
      <dgm:prSet/>
      <dgm:spPr/>
      <dgm:t>
        <a:bodyPr/>
        <a:lstStyle/>
        <a:p>
          <a:endParaRPr lang="en-US"/>
        </a:p>
      </dgm:t>
    </dgm:pt>
    <dgm:pt modelId="{EAA3A488-275A-40A9-9F7B-4B61DD0AB8D5}" type="sibTrans" cxnId="{D4DAE750-31F9-42F4-B55A-0979BF5408A1}">
      <dgm:prSet/>
      <dgm:spPr/>
      <dgm:t>
        <a:bodyPr/>
        <a:lstStyle/>
        <a:p>
          <a:endParaRPr lang="en-US"/>
        </a:p>
      </dgm:t>
    </dgm:pt>
    <dgm:pt modelId="{1819072D-D9FD-4D3E-8AB9-049CA92D816F}" type="pres">
      <dgm:prSet presAssocID="{F5A48268-AB2A-41AA-8C5C-0A03176D1557}" presName="root" presStyleCnt="0">
        <dgm:presLayoutVars>
          <dgm:dir/>
          <dgm:resizeHandles val="exact"/>
        </dgm:presLayoutVars>
      </dgm:prSet>
      <dgm:spPr/>
    </dgm:pt>
    <dgm:pt modelId="{26F3B4E5-F266-47DC-8256-96BF0F6748D8}" type="pres">
      <dgm:prSet presAssocID="{BE07D637-95B0-4ADE-953D-DCF80595C823}" presName="compNode" presStyleCnt="0"/>
      <dgm:spPr/>
    </dgm:pt>
    <dgm:pt modelId="{2E47AFAF-9097-4BEF-BFD4-1A0063D3FAB1}" type="pres">
      <dgm:prSet presAssocID="{BE07D637-95B0-4ADE-953D-DCF80595C823}" presName="bgRect" presStyleLbl="bgShp" presStyleIdx="0" presStyleCnt="4"/>
      <dgm:spPr/>
    </dgm:pt>
    <dgm:pt modelId="{4A18C4B6-850F-4020-B274-6C6A683F12AC}" type="pres">
      <dgm:prSet presAssocID="{BE07D637-95B0-4ADE-953D-DCF80595C823}"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encil"/>
        </a:ext>
      </dgm:extLst>
    </dgm:pt>
    <dgm:pt modelId="{2A92D659-CE95-443D-9A93-53E1EBAB8DF7}" type="pres">
      <dgm:prSet presAssocID="{BE07D637-95B0-4ADE-953D-DCF80595C823}" presName="spaceRect" presStyleCnt="0"/>
      <dgm:spPr/>
    </dgm:pt>
    <dgm:pt modelId="{DAD58846-7ADF-495B-A5C2-0F7C9D12E69F}" type="pres">
      <dgm:prSet presAssocID="{BE07D637-95B0-4ADE-953D-DCF80595C823}" presName="parTx" presStyleLbl="revTx" presStyleIdx="0" presStyleCnt="4">
        <dgm:presLayoutVars>
          <dgm:chMax val="0"/>
          <dgm:chPref val="0"/>
        </dgm:presLayoutVars>
      </dgm:prSet>
      <dgm:spPr/>
    </dgm:pt>
    <dgm:pt modelId="{4A6DE66D-2FBB-4F21-8841-DDD7B33ECDF5}" type="pres">
      <dgm:prSet presAssocID="{3DA4FAB2-A4D4-474E-9AB9-8DDA79559B7A}" presName="sibTrans" presStyleCnt="0"/>
      <dgm:spPr/>
    </dgm:pt>
    <dgm:pt modelId="{218EA858-A30E-40C1-B3C1-D1B009E78798}" type="pres">
      <dgm:prSet presAssocID="{ADA69541-9079-475A-8CE2-4408B7FE4636}" presName="compNode" presStyleCnt="0"/>
      <dgm:spPr/>
    </dgm:pt>
    <dgm:pt modelId="{9ACACD8F-FC08-4EB2-BD20-7FA7BFE33841}" type="pres">
      <dgm:prSet presAssocID="{ADA69541-9079-475A-8CE2-4408B7FE4636}" presName="bgRect" presStyleLbl="bgShp" presStyleIdx="1" presStyleCnt="4"/>
      <dgm:spPr/>
    </dgm:pt>
    <dgm:pt modelId="{80652D3A-6F89-407E-86BA-309B9770A42D}" type="pres">
      <dgm:prSet presAssocID="{ADA69541-9079-475A-8CE2-4408B7FE4636}"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erver"/>
        </a:ext>
      </dgm:extLst>
    </dgm:pt>
    <dgm:pt modelId="{B309DD08-5F97-4D8E-9AA3-B82AC9B3CF86}" type="pres">
      <dgm:prSet presAssocID="{ADA69541-9079-475A-8CE2-4408B7FE4636}" presName="spaceRect" presStyleCnt="0"/>
      <dgm:spPr/>
    </dgm:pt>
    <dgm:pt modelId="{73285F04-1FDC-4940-B3D2-9D21DE23DAEA}" type="pres">
      <dgm:prSet presAssocID="{ADA69541-9079-475A-8CE2-4408B7FE4636}" presName="parTx" presStyleLbl="revTx" presStyleIdx="1" presStyleCnt="4">
        <dgm:presLayoutVars>
          <dgm:chMax val="0"/>
          <dgm:chPref val="0"/>
        </dgm:presLayoutVars>
      </dgm:prSet>
      <dgm:spPr/>
    </dgm:pt>
    <dgm:pt modelId="{4C704B3D-1ED1-4EA9-BE9E-D6814F84C3FB}" type="pres">
      <dgm:prSet presAssocID="{58C899F4-6E8D-4397-A9D5-85E1207051F2}" presName="sibTrans" presStyleCnt="0"/>
      <dgm:spPr/>
    </dgm:pt>
    <dgm:pt modelId="{1BF82A5F-E95A-41E3-A48C-F5698B8BDA3F}" type="pres">
      <dgm:prSet presAssocID="{11BF6BB3-5E17-4BB7-A4A3-568BFD1D1999}" presName="compNode" presStyleCnt="0"/>
      <dgm:spPr/>
    </dgm:pt>
    <dgm:pt modelId="{87EF8A97-679A-4CFC-B0C3-B25393CE0910}" type="pres">
      <dgm:prSet presAssocID="{11BF6BB3-5E17-4BB7-A4A3-568BFD1D1999}" presName="bgRect" presStyleLbl="bgShp" presStyleIdx="2" presStyleCnt="4"/>
      <dgm:spPr/>
    </dgm:pt>
    <dgm:pt modelId="{9CECB531-50AE-4C6E-9B4E-E443BB59421C}" type="pres">
      <dgm:prSet presAssocID="{11BF6BB3-5E17-4BB7-A4A3-568BFD1D1999}"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andshake"/>
        </a:ext>
      </dgm:extLst>
    </dgm:pt>
    <dgm:pt modelId="{D0EA914B-D076-494B-ACC4-ACA1E354F7F4}" type="pres">
      <dgm:prSet presAssocID="{11BF6BB3-5E17-4BB7-A4A3-568BFD1D1999}" presName="spaceRect" presStyleCnt="0"/>
      <dgm:spPr/>
    </dgm:pt>
    <dgm:pt modelId="{4ED24267-1C26-45B5-ACB1-9C6423F6DF34}" type="pres">
      <dgm:prSet presAssocID="{11BF6BB3-5E17-4BB7-A4A3-568BFD1D1999}" presName="parTx" presStyleLbl="revTx" presStyleIdx="2" presStyleCnt="4">
        <dgm:presLayoutVars>
          <dgm:chMax val="0"/>
          <dgm:chPref val="0"/>
        </dgm:presLayoutVars>
      </dgm:prSet>
      <dgm:spPr/>
    </dgm:pt>
    <dgm:pt modelId="{FAE7EBEC-206B-4192-8F19-AF76A30B5342}" type="pres">
      <dgm:prSet presAssocID="{F9A93916-9452-4823-85BB-631831BF9C98}" presName="sibTrans" presStyleCnt="0"/>
      <dgm:spPr/>
    </dgm:pt>
    <dgm:pt modelId="{1C94E885-19D0-4259-9D74-063F57332103}" type="pres">
      <dgm:prSet presAssocID="{62176DEA-107D-4897-9769-964959DB0C5A}" presName="compNode" presStyleCnt="0"/>
      <dgm:spPr/>
    </dgm:pt>
    <dgm:pt modelId="{ACF3CA36-64D4-4C43-987A-F13961CDCDD7}" type="pres">
      <dgm:prSet presAssocID="{62176DEA-107D-4897-9769-964959DB0C5A}" presName="bgRect" presStyleLbl="bgShp" presStyleIdx="3" presStyleCnt="4"/>
      <dgm:spPr/>
    </dgm:pt>
    <dgm:pt modelId="{30F6F253-3BC6-42C6-A604-5799A841F53F}" type="pres">
      <dgm:prSet presAssocID="{62176DEA-107D-4897-9769-964959DB0C5A}"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Hammer"/>
        </a:ext>
      </dgm:extLst>
    </dgm:pt>
    <dgm:pt modelId="{E93522B9-9045-4BED-B1EC-A5F238B355C8}" type="pres">
      <dgm:prSet presAssocID="{62176DEA-107D-4897-9769-964959DB0C5A}" presName="spaceRect" presStyleCnt="0"/>
      <dgm:spPr/>
    </dgm:pt>
    <dgm:pt modelId="{FDCCB28A-C456-42F8-9356-142210D45154}" type="pres">
      <dgm:prSet presAssocID="{62176DEA-107D-4897-9769-964959DB0C5A}" presName="parTx" presStyleLbl="revTx" presStyleIdx="3" presStyleCnt="4">
        <dgm:presLayoutVars>
          <dgm:chMax val="0"/>
          <dgm:chPref val="0"/>
        </dgm:presLayoutVars>
      </dgm:prSet>
      <dgm:spPr/>
    </dgm:pt>
  </dgm:ptLst>
  <dgm:cxnLst>
    <dgm:cxn modelId="{24970414-A839-44A9-B625-10EB1BFD8379}" srcId="{F5A48268-AB2A-41AA-8C5C-0A03176D1557}" destId="{BE07D637-95B0-4ADE-953D-DCF80595C823}" srcOrd="0" destOrd="0" parTransId="{FF89755A-E9F2-446D-8470-2781E0F94AC7}" sibTransId="{3DA4FAB2-A4D4-474E-9AB9-8DDA79559B7A}"/>
    <dgm:cxn modelId="{EAB8FA1C-91DE-4FA9-A87A-611F27E6FB6B}" srcId="{F5A48268-AB2A-41AA-8C5C-0A03176D1557}" destId="{ADA69541-9079-475A-8CE2-4408B7FE4636}" srcOrd="1" destOrd="0" parTransId="{ADFF796E-AFED-486C-834D-98749AB892BC}" sibTransId="{58C899F4-6E8D-4397-A9D5-85E1207051F2}"/>
    <dgm:cxn modelId="{D4DAE750-31F9-42F4-B55A-0979BF5408A1}" srcId="{F5A48268-AB2A-41AA-8C5C-0A03176D1557}" destId="{62176DEA-107D-4897-9769-964959DB0C5A}" srcOrd="3" destOrd="0" parTransId="{EA877C9F-A6D4-4E6C-8BA2-45980FA4AD7A}" sibTransId="{EAA3A488-275A-40A9-9F7B-4B61DD0AB8D5}"/>
    <dgm:cxn modelId="{43A38480-D1EA-49BA-93AB-DD4FC05DF8C9}" srcId="{F5A48268-AB2A-41AA-8C5C-0A03176D1557}" destId="{11BF6BB3-5E17-4BB7-A4A3-568BFD1D1999}" srcOrd="2" destOrd="0" parTransId="{B206E629-3298-474C-A6E4-639DA2F56B2D}" sibTransId="{F9A93916-9452-4823-85BB-631831BF9C98}"/>
    <dgm:cxn modelId="{E00A3A89-A180-4381-9E59-1D38CBAE04C0}" type="presOf" srcId="{62176DEA-107D-4897-9769-964959DB0C5A}" destId="{FDCCB28A-C456-42F8-9356-142210D45154}" srcOrd="0" destOrd="0" presId="urn:microsoft.com/office/officeart/2018/2/layout/IconVerticalSolidList"/>
    <dgm:cxn modelId="{4B346EBA-253B-4FBF-98A0-666124D0835F}" type="presOf" srcId="{BE07D637-95B0-4ADE-953D-DCF80595C823}" destId="{DAD58846-7ADF-495B-A5C2-0F7C9D12E69F}" srcOrd="0" destOrd="0" presId="urn:microsoft.com/office/officeart/2018/2/layout/IconVerticalSolidList"/>
    <dgm:cxn modelId="{142E48C9-D6B7-4AFC-8DD4-EA271ADECBC1}" type="presOf" srcId="{ADA69541-9079-475A-8CE2-4408B7FE4636}" destId="{73285F04-1FDC-4940-B3D2-9D21DE23DAEA}" srcOrd="0" destOrd="0" presId="urn:microsoft.com/office/officeart/2018/2/layout/IconVerticalSolidList"/>
    <dgm:cxn modelId="{F07609E0-673E-4328-AA35-A9929061C372}" type="presOf" srcId="{F5A48268-AB2A-41AA-8C5C-0A03176D1557}" destId="{1819072D-D9FD-4D3E-8AB9-049CA92D816F}" srcOrd="0" destOrd="0" presId="urn:microsoft.com/office/officeart/2018/2/layout/IconVerticalSolidList"/>
    <dgm:cxn modelId="{4EB78AFF-C86E-4F8C-AE7A-EBF93DC82C97}" type="presOf" srcId="{11BF6BB3-5E17-4BB7-A4A3-568BFD1D1999}" destId="{4ED24267-1C26-45B5-ACB1-9C6423F6DF34}" srcOrd="0" destOrd="0" presId="urn:microsoft.com/office/officeart/2018/2/layout/IconVerticalSolidList"/>
    <dgm:cxn modelId="{FB56D3FF-EC30-4FE1-B5C2-70221D364DB8}" type="presParOf" srcId="{1819072D-D9FD-4D3E-8AB9-049CA92D816F}" destId="{26F3B4E5-F266-47DC-8256-96BF0F6748D8}" srcOrd="0" destOrd="0" presId="urn:microsoft.com/office/officeart/2018/2/layout/IconVerticalSolidList"/>
    <dgm:cxn modelId="{8E19478F-BE9C-4153-942A-91C09D0300F6}" type="presParOf" srcId="{26F3B4E5-F266-47DC-8256-96BF0F6748D8}" destId="{2E47AFAF-9097-4BEF-BFD4-1A0063D3FAB1}" srcOrd="0" destOrd="0" presId="urn:microsoft.com/office/officeart/2018/2/layout/IconVerticalSolidList"/>
    <dgm:cxn modelId="{A24356E4-E3C5-4D26-8A70-F859606D2043}" type="presParOf" srcId="{26F3B4E5-F266-47DC-8256-96BF0F6748D8}" destId="{4A18C4B6-850F-4020-B274-6C6A683F12AC}" srcOrd="1" destOrd="0" presId="urn:microsoft.com/office/officeart/2018/2/layout/IconVerticalSolidList"/>
    <dgm:cxn modelId="{A5764981-1B87-420F-A4C7-F187E8061648}" type="presParOf" srcId="{26F3B4E5-F266-47DC-8256-96BF0F6748D8}" destId="{2A92D659-CE95-443D-9A93-53E1EBAB8DF7}" srcOrd="2" destOrd="0" presId="urn:microsoft.com/office/officeart/2018/2/layout/IconVerticalSolidList"/>
    <dgm:cxn modelId="{C92F0FB9-9440-44FC-AE35-B50AF7D236D2}" type="presParOf" srcId="{26F3B4E5-F266-47DC-8256-96BF0F6748D8}" destId="{DAD58846-7ADF-495B-A5C2-0F7C9D12E69F}" srcOrd="3" destOrd="0" presId="urn:microsoft.com/office/officeart/2018/2/layout/IconVerticalSolidList"/>
    <dgm:cxn modelId="{FA951B79-9FEA-4865-8D9E-C0E4991DBED3}" type="presParOf" srcId="{1819072D-D9FD-4D3E-8AB9-049CA92D816F}" destId="{4A6DE66D-2FBB-4F21-8841-DDD7B33ECDF5}" srcOrd="1" destOrd="0" presId="urn:microsoft.com/office/officeart/2018/2/layout/IconVerticalSolidList"/>
    <dgm:cxn modelId="{06827F50-2BFC-4EFF-9555-13718AD0D9E0}" type="presParOf" srcId="{1819072D-D9FD-4D3E-8AB9-049CA92D816F}" destId="{218EA858-A30E-40C1-B3C1-D1B009E78798}" srcOrd="2" destOrd="0" presId="urn:microsoft.com/office/officeart/2018/2/layout/IconVerticalSolidList"/>
    <dgm:cxn modelId="{52A0B4D0-8D0E-4194-B913-678603DA1295}" type="presParOf" srcId="{218EA858-A30E-40C1-B3C1-D1B009E78798}" destId="{9ACACD8F-FC08-4EB2-BD20-7FA7BFE33841}" srcOrd="0" destOrd="0" presId="urn:microsoft.com/office/officeart/2018/2/layout/IconVerticalSolidList"/>
    <dgm:cxn modelId="{8CD75759-53C0-4FC6-A7AC-2C9DA3A7675F}" type="presParOf" srcId="{218EA858-A30E-40C1-B3C1-D1B009E78798}" destId="{80652D3A-6F89-407E-86BA-309B9770A42D}" srcOrd="1" destOrd="0" presId="urn:microsoft.com/office/officeart/2018/2/layout/IconVerticalSolidList"/>
    <dgm:cxn modelId="{5FF37F32-549A-44DF-B25F-6B391FD48299}" type="presParOf" srcId="{218EA858-A30E-40C1-B3C1-D1B009E78798}" destId="{B309DD08-5F97-4D8E-9AA3-B82AC9B3CF86}" srcOrd="2" destOrd="0" presId="urn:microsoft.com/office/officeart/2018/2/layout/IconVerticalSolidList"/>
    <dgm:cxn modelId="{9A1F0BF3-86D4-4716-AC2A-457F6ACD3FED}" type="presParOf" srcId="{218EA858-A30E-40C1-B3C1-D1B009E78798}" destId="{73285F04-1FDC-4940-B3D2-9D21DE23DAEA}" srcOrd="3" destOrd="0" presId="urn:microsoft.com/office/officeart/2018/2/layout/IconVerticalSolidList"/>
    <dgm:cxn modelId="{9D9BF236-9B91-452E-9474-23D185165108}" type="presParOf" srcId="{1819072D-D9FD-4D3E-8AB9-049CA92D816F}" destId="{4C704B3D-1ED1-4EA9-BE9E-D6814F84C3FB}" srcOrd="3" destOrd="0" presId="urn:microsoft.com/office/officeart/2018/2/layout/IconVerticalSolidList"/>
    <dgm:cxn modelId="{C66B9E19-9FA4-46F3-876E-FDB0CFD026FE}" type="presParOf" srcId="{1819072D-D9FD-4D3E-8AB9-049CA92D816F}" destId="{1BF82A5F-E95A-41E3-A48C-F5698B8BDA3F}" srcOrd="4" destOrd="0" presId="urn:microsoft.com/office/officeart/2018/2/layout/IconVerticalSolidList"/>
    <dgm:cxn modelId="{42D43E68-C8F5-4B5D-9510-A995C0B3E291}" type="presParOf" srcId="{1BF82A5F-E95A-41E3-A48C-F5698B8BDA3F}" destId="{87EF8A97-679A-4CFC-B0C3-B25393CE0910}" srcOrd="0" destOrd="0" presId="urn:microsoft.com/office/officeart/2018/2/layout/IconVerticalSolidList"/>
    <dgm:cxn modelId="{92AFDC7B-51EC-4162-8476-7BCBFB969D45}" type="presParOf" srcId="{1BF82A5F-E95A-41E3-A48C-F5698B8BDA3F}" destId="{9CECB531-50AE-4C6E-9B4E-E443BB59421C}" srcOrd="1" destOrd="0" presId="urn:microsoft.com/office/officeart/2018/2/layout/IconVerticalSolidList"/>
    <dgm:cxn modelId="{7D96C5B3-597F-4812-96D4-C4E5ED14B2F7}" type="presParOf" srcId="{1BF82A5F-E95A-41E3-A48C-F5698B8BDA3F}" destId="{D0EA914B-D076-494B-ACC4-ACA1E354F7F4}" srcOrd="2" destOrd="0" presId="urn:microsoft.com/office/officeart/2018/2/layout/IconVerticalSolidList"/>
    <dgm:cxn modelId="{6D4A92C5-C2C3-4672-AB66-35ED8CE834C7}" type="presParOf" srcId="{1BF82A5F-E95A-41E3-A48C-F5698B8BDA3F}" destId="{4ED24267-1C26-45B5-ACB1-9C6423F6DF34}" srcOrd="3" destOrd="0" presId="urn:microsoft.com/office/officeart/2018/2/layout/IconVerticalSolidList"/>
    <dgm:cxn modelId="{3C14CD0E-19ED-4416-9C9E-7D7D8F23F92D}" type="presParOf" srcId="{1819072D-D9FD-4D3E-8AB9-049CA92D816F}" destId="{FAE7EBEC-206B-4192-8F19-AF76A30B5342}" srcOrd="5" destOrd="0" presId="urn:microsoft.com/office/officeart/2018/2/layout/IconVerticalSolidList"/>
    <dgm:cxn modelId="{4D81E041-B181-4622-9789-4C7CECE46B15}" type="presParOf" srcId="{1819072D-D9FD-4D3E-8AB9-049CA92D816F}" destId="{1C94E885-19D0-4259-9D74-063F57332103}" srcOrd="6" destOrd="0" presId="urn:microsoft.com/office/officeart/2018/2/layout/IconVerticalSolidList"/>
    <dgm:cxn modelId="{1F53C87D-7037-4208-AA65-A7C2A9469606}" type="presParOf" srcId="{1C94E885-19D0-4259-9D74-063F57332103}" destId="{ACF3CA36-64D4-4C43-987A-F13961CDCDD7}" srcOrd="0" destOrd="0" presId="urn:microsoft.com/office/officeart/2018/2/layout/IconVerticalSolidList"/>
    <dgm:cxn modelId="{D4F46FA9-6DC3-4B6C-9B4D-B0F1D28E30AB}" type="presParOf" srcId="{1C94E885-19D0-4259-9D74-063F57332103}" destId="{30F6F253-3BC6-42C6-A604-5799A841F53F}" srcOrd="1" destOrd="0" presId="urn:microsoft.com/office/officeart/2018/2/layout/IconVerticalSolidList"/>
    <dgm:cxn modelId="{CC3A9488-1268-4A99-9F53-5DCF6B612145}" type="presParOf" srcId="{1C94E885-19D0-4259-9D74-063F57332103}" destId="{E93522B9-9045-4BED-B1EC-A5F238B355C8}" srcOrd="2" destOrd="0" presId="urn:microsoft.com/office/officeart/2018/2/layout/IconVerticalSolidList"/>
    <dgm:cxn modelId="{23B25888-A15D-4FA0-8575-89DF2E52B5FC}" type="presParOf" srcId="{1C94E885-19D0-4259-9D74-063F57332103}" destId="{FDCCB28A-C456-42F8-9356-142210D45154}"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D6FCCB5-6F2B-4744-A5D1-88C3605ACFCE}" type="doc">
      <dgm:prSet loTypeId="urn:microsoft.com/office/officeart/2018/5/layout/IconLeafLabelList" loCatId="icon" qsTypeId="urn:microsoft.com/office/officeart/2005/8/quickstyle/simple1" qsCatId="simple" csTypeId="urn:microsoft.com/office/officeart/2018/5/colors/Iconchunking_coloredtext_accent0_3" csCatId="mainScheme" phldr="1"/>
      <dgm:spPr/>
      <dgm:t>
        <a:bodyPr/>
        <a:lstStyle/>
        <a:p>
          <a:endParaRPr lang="en-US"/>
        </a:p>
      </dgm:t>
    </dgm:pt>
    <dgm:pt modelId="{70664FB3-66B9-42A6-A040-F0906982304F}">
      <dgm:prSet/>
      <dgm:spPr/>
      <dgm:t>
        <a:bodyPr/>
        <a:lstStyle/>
        <a:p>
          <a:pPr>
            <a:lnSpc>
              <a:spcPct val="100000"/>
            </a:lnSpc>
            <a:defRPr cap="all"/>
          </a:pPr>
          <a:r>
            <a:rPr lang="en-US" dirty="0"/>
            <a:t>performance</a:t>
          </a:r>
        </a:p>
      </dgm:t>
    </dgm:pt>
    <dgm:pt modelId="{F08D5E58-3CB7-4446-B1DD-5FCB8C8C91EA}" type="parTrans" cxnId="{7FEEFB22-3CA1-47B1-813A-458B40404F7F}">
      <dgm:prSet/>
      <dgm:spPr/>
      <dgm:t>
        <a:bodyPr/>
        <a:lstStyle/>
        <a:p>
          <a:endParaRPr lang="en-US"/>
        </a:p>
      </dgm:t>
    </dgm:pt>
    <dgm:pt modelId="{D7A2DD77-872C-4963-8D0C-3BC667F22C88}" type="sibTrans" cxnId="{7FEEFB22-3CA1-47B1-813A-458B40404F7F}">
      <dgm:prSet/>
      <dgm:spPr/>
      <dgm:t>
        <a:bodyPr/>
        <a:lstStyle/>
        <a:p>
          <a:endParaRPr lang="en-US"/>
        </a:p>
      </dgm:t>
    </dgm:pt>
    <dgm:pt modelId="{6FBBED44-A547-4666-AD9B-15FAA737AD3A}">
      <dgm:prSet/>
      <dgm:spPr/>
      <dgm:t>
        <a:bodyPr/>
        <a:lstStyle/>
        <a:p>
          <a:pPr>
            <a:lnSpc>
              <a:spcPct val="100000"/>
            </a:lnSpc>
            <a:defRPr cap="all"/>
          </a:pPr>
          <a:r>
            <a:rPr lang="en-US" dirty="0"/>
            <a:t>Security</a:t>
          </a:r>
        </a:p>
      </dgm:t>
    </dgm:pt>
    <dgm:pt modelId="{262AEF3D-574A-4F62-9FE7-A4D0A1CBEF82}" type="parTrans" cxnId="{CDD1454F-9017-4C1D-B76A-05C60838D1D9}">
      <dgm:prSet/>
      <dgm:spPr/>
      <dgm:t>
        <a:bodyPr/>
        <a:lstStyle/>
        <a:p>
          <a:endParaRPr lang="en-US"/>
        </a:p>
      </dgm:t>
    </dgm:pt>
    <dgm:pt modelId="{448882C6-92FD-48AC-B32D-9799CA381928}" type="sibTrans" cxnId="{CDD1454F-9017-4C1D-B76A-05C60838D1D9}">
      <dgm:prSet/>
      <dgm:spPr/>
      <dgm:t>
        <a:bodyPr/>
        <a:lstStyle/>
        <a:p>
          <a:endParaRPr lang="en-US"/>
        </a:p>
      </dgm:t>
    </dgm:pt>
    <dgm:pt modelId="{D1268311-1E36-4978-8148-569926CBA25A}">
      <dgm:prSet/>
      <dgm:spPr/>
      <dgm:t>
        <a:bodyPr/>
        <a:lstStyle/>
        <a:p>
          <a:pPr>
            <a:lnSpc>
              <a:spcPct val="100000"/>
            </a:lnSpc>
            <a:defRPr cap="all"/>
          </a:pPr>
          <a:r>
            <a:rPr lang="en-US" dirty="0"/>
            <a:t>Pricing</a:t>
          </a:r>
        </a:p>
      </dgm:t>
    </dgm:pt>
    <dgm:pt modelId="{9E18217B-80F4-4684-8016-5149817D6501}" type="parTrans" cxnId="{9A79F994-3ED9-44CC-8DC2-651EA927EA21}">
      <dgm:prSet/>
      <dgm:spPr/>
      <dgm:t>
        <a:bodyPr/>
        <a:lstStyle/>
        <a:p>
          <a:endParaRPr lang="en-US"/>
        </a:p>
      </dgm:t>
    </dgm:pt>
    <dgm:pt modelId="{EADD627B-5095-429C-AA71-2EFB2303EED3}" type="sibTrans" cxnId="{9A79F994-3ED9-44CC-8DC2-651EA927EA21}">
      <dgm:prSet/>
      <dgm:spPr/>
      <dgm:t>
        <a:bodyPr/>
        <a:lstStyle/>
        <a:p>
          <a:endParaRPr lang="en-US"/>
        </a:p>
      </dgm:t>
    </dgm:pt>
    <dgm:pt modelId="{CF7974CA-15F3-4928-A137-38D9D079AB49}">
      <dgm:prSet/>
      <dgm:spPr/>
      <dgm:t>
        <a:bodyPr/>
        <a:lstStyle/>
        <a:p>
          <a:pPr>
            <a:lnSpc>
              <a:spcPct val="100000"/>
            </a:lnSpc>
            <a:defRPr cap="all"/>
          </a:pPr>
          <a:r>
            <a:rPr lang="en-US" dirty="0"/>
            <a:t>Scalability</a:t>
          </a:r>
        </a:p>
      </dgm:t>
    </dgm:pt>
    <dgm:pt modelId="{31DAB539-B02B-42DE-B3CD-10D0197CC32A}" type="parTrans" cxnId="{22A792C3-7164-4AB2-AA25-2F3C7B906F47}">
      <dgm:prSet/>
      <dgm:spPr/>
      <dgm:t>
        <a:bodyPr/>
        <a:lstStyle/>
        <a:p>
          <a:endParaRPr lang="en-US"/>
        </a:p>
      </dgm:t>
    </dgm:pt>
    <dgm:pt modelId="{3345F08F-AA5F-462E-B860-BB1E39E2A95E}" type="sibTrans" cxnId="{22A792C3-7164-4AB2-AA25-2F3C7B906F47}">
      <dgm:prSet/>
      <dgm:spPr/>
      <dgm:t>
        <a:bodyPr/>
        <a:lstStyle/>
        <a:p>
          <a:endParaRPr lang="en-US"/>
        </a:p>
      </dgm:t>
    </dgm:pt>
    <dgm:pt modelId="{9CA7747D-5A4E-4680-9E47-8A9FE865B1AD}" type="pres">
      <dgm:prSet presAssocID="{1D6FCCB5-6F2B-4744-A5D1-88C3605ACFCE}" presName="root" presStyleCnt="0">
        <dgm:presLayoutVars>
          <dgm:dir/>
          <dgm:resizeHandles val="exact"/>
        </dgm:presLayoutVars>
      </dgm:prSet>
      <dgm:spPr/>
    </dgm:pt>
    <dgm:pt modelId="{AA0255B6-9332-4554-AAD7-72FBAA6A39B7}" type="pres">
      <dgm:prSet presAssocID="{70664FB3-66B9-42A6-A040-F0906982304F}" presName="compNode" presStyleCnt="0"/>
      <dgm:spPr/>
    </dgm:pt>
    <dgm:pt modelId="{CDCDBD47-CA5A-43C4-BB28-4E85103FF2B4}" type="pres">
      <dgm:prSet presAssocID="{70664FB3-66B9-42A6-A040-F0906982304F}" presName="iconBgRect" presStyleLbl="bgShp" presStyleIdx="0" presStyleCnt="4"/>
      <dgm:spPr>
        <a:prstGeom prst="round2DiagRect">
          <a:avLst>
            <a:gd name="adj1" fmla="val 29727"/>
            <a:gd name="adj2" fmla="val 0"/>
          </a:avLst>
        </a:prstGeom>
      </dgm:spPr>
    </dgm:pt>
    <dgm:pt modelId="{AAC3AC2A-43BA-43D1-ADF8-FEA5AFC83613}" type="pres">
      <dgm:prSet presAssocID="{70664FB3-66B9-42A6-A040-F0906982304F}"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rophy"/>
        </a:ext>
      </dgm:extLst>
    </dgm:pt>
    <dgm:pt modelId="{ED7A507C-CB84-4C8D-9FBA-8FD33E88D266}" type="pres">
      <dgm:prSet presAssocID="{70664FB3-66B9-42A6-A040-F0906982304F}" presName="spaceRect" presStyleCnt="0"/>
      <dgm:spPr/>
    </dgm:pt>
    <dgm:pt modelId="{D5DC80D1-641A-41F9-98E7-4C9D9D405CDE}" type="pres">
      <dgm:prSet presAssocID="{70664FB3-66B9-42A6-A040-F0906982304F}" presName="textRect" presStyleLbl="revTx" presStyleIdx="0" presStyleCnt="4">
        <dgm:presLayoutVars>
          <dgm:chMax val="1"/>
          <dgm:chPref val="1"/>
        </dgm:presLayoutVars>
      </dgm:prSet>
      <dgm:spPr/>
    </dgm:pt>
    <dgm:pt modelId="{DE1E3948-1417-47F6-9778-783F0EF733E8}" type="pres">
      <dgm:prSet presAssocID="{D7A2DD77-872C-4963-8D0C-3BC667F22C88}" presName="sibTrans" presStyleCnt="0"/>
      <dgm:spPr/>
    </dgm:pt>
    <dgm:pt modelId="{58B774D1-D446-41E6-A366-119651ECDB93}" type="pres">
      <dgm:prSet presAssocID="{CF7974CA-15F3-4928-A137-38D9D079AB49}" presName="compNode" presStyleCnt="0"/>
      <dgm:spPr/>
    </dgm:pt>
    <dgm:pt modelId="{BF127766-1675-48AD-BFA2-FDF055A269DA}" type="pres">
      <dgm:prSet presAssocID="{CF7974CA-15F3-4928-A137-38D9D079AB49}" presName="iconBgRect" presStyleLbl="bgShp" presStyleIdx="1" presStyleCnt="4"/>
      <dgm:spPr>
        <a:prstGeom prst="round2DiagRect">
          <a:avLst>
            <a:gd name="adj1" fmla="val 29727"/>
            <a:gd name="adj2" fmla="val 0"/>
          </a:avLst>
        </a:prstGeom>
      </dgm:spPr>
    </dgm:pt>
    <dgm:pt modelId="{13CBE0BA-8296-4FDD-A04B-ACF7F07AE659}" type="pres">
      <dgm:prSet presAssocID="{CF7974CA-15F3-4928-A137-38D9D079AB49}" presName="iconRect" presStyleLbl="node1" presStyleIdx="1"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Trophy"/>
        </a:ext>
      </dgm:extLst>
    </dgm:pt>
    <dgm:pt modelId="{981CEB6F-7270-4B1D-9969-6E243A5FF93F}" type="pres">
      <dgm:prSet presAssocID="{CF7974CA-15F3-4928-A137-38D9D079AB49}" presName="spaceRect" presStyleCnt="0"/>
      <dgm:spPr/>
    </dgm:pt>
    <dgm:pt modelId="{B1FE36E6-FD92-43DF-8748-0EB0712E4687}" type="pres">
      <dgm:prSet presAssocID="{CF7974CA-15F3-4928-A137-38D9D079AB49}" presName="textRect" presStyleLbl="revTx" presStyleIdx="1" presStyleCnt="4">
        <dgm:presLayoutVars>
          <dgm:chMax val="1"/>
          <dgm:chPref val="1"/>
        </dgm:presLayoutVars>
      </dgm:prSet>
      <dgm:spPr/>
    </dgm:pt>
    <dgm:pt modelId="{1B43E211-A152-404A-9E9B-683F4F221728}" type="pres">
      <dgm:prSet presAssocID="{3345F08F-AA5F-462E-B860-BB1E39E2A95E}" presName="sibTrans" presStyleCnt="0"/>
      <dgm:spPr/>
    </dgm:pt>
    <dgm:pt modelId="{2A6EB99C-0279-40E4-BAF8-2B8980694A7C}" type="pres">
      <dgm:prSet presAssocID="{6FBBED44-A547-4666-AD9B-15FAA737AD3A}" presName="compNode" presStyleCnt="0"/>
      <dgm:spPr/>
    </dgm:pt>
    <dgm:pt modelId="{A559B77A-9A19-45A4-83F3-4BC98A7522C1}" type="pres">
      <dgm:prSet presAssocID="{6FBBED44-A547-4666-AD9B-15FAA737AD3A}" presName="iconBgRect" presStyleLbl="bgShp" presStyleIdx="2" presStyleCnt="4"/>
      <dgm:spPr>
        <a:prstGeom prst="round2DiagRect">
          <a:avLst>
            <a:gd name="adj1" fmla="val 29727"/>
            <a:gd name="adj2" fmla="val 0"/>
          </a:avLst>
        </a:prstGeom>
      </dgm:spPr>
    </dgm:pt>
    <dgm:pt modelId="{0045899F-8C65-4661-9EDE-DCAA084B9DC3}" type="pres">
      <dgm:prSet presAssocID="{6FBBED44-A547-4666-AD9B-15FAA737AD3A}" presName="iconRect" presStyleLbl="node1" presStyleIdx="2" presStyleCnt="4"/>
      <dgm:spPr>
        <a:blipFill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Thumbs Up Sign"/>
        </a:ext>
      </dgm:extLst>
    </dgm:pt>
    <dgm:pt modelId="{B8CD77A5-A923-46D3-A76F-B2922444696B}" type="pres">
      <dgm:prSet presAssocID="{6FBBED44-A547-4666-AD9B-15FAA737AD3A}" presName="spaceRect" presStyleCnt="0"/>
      <dgm:spPr/>
    </dgm:pt>
    <dgm:pt modelId="{FAEE5769-6579-49A5-892D-90452A421399}" type="pres">
      <dgm:prSet presAssocID="{6FBBED44-A547-4666-AD9B-15FAA737AD3A}" presName="textRect" presStyleLbl="revTx" presStyleIdx="2" presStyleCnt="4">
        <dgm:presLayoutVars>
          <dgm:chMax val="1"/>
          <dgm:chPref val="1"/>
        </dgm:presLayoutVars>
      </dgm:prSet>
      <dgm:spPr/>
    </dgm:pt>
    <dgm:pt modelId="{D4E90A25-F18A-41E4-AC60-E477794410F7}" type="pres">
      <dgm:prSet presAssocID="{448882C6-92FD-48AC-B32D-9799CA381928}" presName="sibTrans" presStyleCnt="0"/>
      <dgm:spPr/>
    </dgm:pt>
    <dgm:pt modelId="{3F262F1D-56B3-4F00-9F94-E233DD0FE7E1}" type="pres">
      <dgm:prSet presAssocID="{D1268311-1E36-4978-8148-569926CBA25A}" presName="compNode" presStyleCnt="0"/>
      <dgm:spPr/>
    </dgm:pt>
    <dgm:pt modelId="{C6F21A02-A101-4062-9DCD-32982CD29FF2}" type="pres">
      <dgm:prSet presAssocID="{D1268311-1E36-4978-8148-569926CBA25A}" presName="iconBgRect" presStyleLbl="bgShp" presStyleIdx="3" presStyleCnt="4"/>
      <dgm:spPr>
        <a:prstGeom prst="round2DiagRect">
          <a:avLst>
            <a:gd name="adj1" fmla="val 29727"/>
            <a:gd name="adj2" fmla="val 0"/>
          </a:avLst>
        </a:prstGeom>
        <a:blipFill rotWithShape="0">
          <a:blip xmlns:r="http://schemas.openxmlformats.org/officeDocument/2006/relationships" r:embed="rId3"/>
          <a:srcRect/>
          <a:stretch>
            <a:fillRect/>
          </a:stretch>
        </a:blipFill>
      </dgm:spPr>
    </dgm:pt>
    <dgm:pt modelId="{6A096FD7-EF0D-4A68-8922-3AB7A66BBDBC}" type="pres">
      <dgm:prSet presAssocID="{D1268311-1E36-4978-8148-569926CBA25A}" presName="iconRect" presStyleLbl="node1" presStyleIdx="3" presStyleCnt="4"/>
      <dgm:spPr>
        <a:blipFill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Coins"/>
        </a:ext>
      </dgm:extLst>
    </dgm:pt>
    <dgm:pt modelId="{28031E3E-D72D-4BFA-B15F-B8438C13D098}" type="pres">
      <dgm:prSet presAssocID="{D1268311-1E36-4978-8148-569926CBA25A}" presName="spaceRect" presStyleCnt="0"/>
      <dgm:spPr/>
    </dgm:pt>
    <dgm:pt modelId="{E3E2191C-5F57-4E25-BB4A-76E20BCE92B6}" type="pres">
      <dgm:prSet presAssocID="{D1268311-1E36-4978-8148-569926CBA25A}" presName="textRect" presStyleLbl="revTx" presStyleIdx="3" presStyleCnt="4">
        <dgm:presLayoutVars>
          <dgm:chMax val="1"/>
          <dgm:chPref val="1"/>
        </dgm:presLayoutVars>
      </dgm:prSet>
      <dgm:spPr/>
    </dgm:pt>
  </dgm:ptLst>
  <dgm:cxnLst>
    <dgm:cxn modelId="{8E6BBD09-19FB-44F9-8685-B5227F06FFA3}" type="presOf" srcId="{CF7974CA-15F3-4928-A137-38D9D079AB49}" destId="{B1FE36E6-FD92-43DF-8748-0EB0712E4687}" srcOrd="0" destOrd="0" presId="urn:microsoft.com/office/officeart/2018/5/layout/IconLeafLabelList"/>
    <dgm:cxn modelId="{7FEEFB22-3CA1-47B1-813A-458B40404F7F}" srcId="{1D6FCCB5-6F2B-4744-A5D1-88C3605ACFCE}" destId="{70664FB3-66B9-42A6-A040-F0906982304F}" srcOrd="0" destOrd="0" parTransId="{F08D5E58-3CB7-4446-B1DD-5FCB8C8C91EA}" sibTransId="{D7A2DD77-872C-4963-8D0C-3BC667F22C88}"/>
    <dgm:cxn modelId="{B5FD0C27-6827-427C-BC27-593C6736471C}" type="presOf" srcId="{D1268311-1E36-4978-8148-569926CBA25A}" destId="{E3E2191C-5F57-4E25-BB4A-76E20BCE92B6}" srcOrd="0" destOrd="0" presId="urn:microsoft.com/office/officeart/2018/5/layout/IconLeafLabelList"/>
    <dgm:cxn modelId="{CDD1454F-9017-4C1D-B76A-05C60838D1D9}" srcId="{1D6FCCB5-6F2B-4744-A5D1-88C3605ACFCE}" destId="{6FBBED44-A547-4666-AD9B-15FAA737AD3A}" srcOrd="2" destOrd="0" parTransId="{262AEF3D-574A-4F62-9FE7-A4D0A1CBEF82}" sibTransId="{448882C6-92FD-48AC-B32D-9799CA381928}"/>
    <dgm:cxn modelId="{9A79F994-3ED9-44CC-8DC2-651EA927EA21}" srcId="{1D6FCCB5-6F2B-4744-A5D1-88C3605ACFCE}" destId="{D1268311-1E36-4978-8148-569926CBA25A}" srcOrd="3" destOrd="0" parTransId="{9E18217B-80F4-4684-8016-5149817D6501}" sibTransId="{EADD627B-5095-429C-AA71-2EFB2303EED3}"/>
    <dgm:cxn modelId="{C3A01AAA-DFDF-446C-ABFC-2446399CD422}" type="presOf" srcId="{6FBBED44-A547-4666-AD9B-15FAA737AD3A}" destId="{FAEE5769-6579-49A5-892D-90452A421399}" srcOrd="0" destOrd="0" presId="urn:microsoft.com/office/officeart/2018/5/layout/IconLeafLabelList"/>
    <dgm:cxn modelId="{22A792C3-7164-4AB2-AA25-2F3C7B906F47}" srcId="{1D6FCCB5-6F2B-4744-A5D1-88C3605ACFCE}" destId="{CF7974CA-15F3-4928-A137-38D9D079AB49}" srcOrd="1" destOrd="0" parTransId="{31DAB539-B02B-42DE-B3CD-10D0197CC32A}" sibTransId="{3345F08F-AA5F-462E-B860-BB1E39E2A95E}"/>
    <dgm:cxn modelId="{4D1056D7-66A6-4839-8C7B-8CE78099258C}" type="presOf" srcId="{70664FB3-66B9-42A6-A040-F0906982304F}" destId="{D5DC80D1-641A-41F9-98E7-4C9D9D405CDE}" srcOrd="0" destOrd="0" presId="urn:microsoft.com/office/officeart/2018/5/layout/IconLeafLabelList"/>
    <dgm:cxn modelId="{54BA01EF-1A00-4B8F-B42F-20ECC42367C1}" type="presOf" srcId="{1D6FCCB5-6F2B-4744-A5D1-88C3605ACFCE}" destId="{9CA7747D-5A4E-4680-9E47-8A9FE865B1AD}" srcOrd="0" destOrd="0" presId="urn:microsoft.com/office/officeart/2018/5/layout/IconLeafLabelList"/>
    <dgm:cxn modelId="{76070BD5-937F-4900-8AC1-EC948B814E8B}" type="presParOf" srcId="{9CA7747D-5A4E-4680-9E47-8A9FE865B1AD}" destId="{AA0255B6-9332-4554-AAD7-72FBAA6A39B7}" srcOrd="0" destOrd="0" presId="urn:microsoft.com/office/officeart/2018/5/layout/IconLeafLabelList"/>
    <dgm:cxn modelId="{CF12D19C-5992-4DC6-A7B4-A9C7DD36B908}" type="presParOf" srcId="{AA0255B6-9332-4554-AAD7-72FBAA6A39B7}" destId="{CDCDBD47-CA5A-43C4-BB28-4E85103FF2B4}" srcOrd="0" destOrd="0" presId="urn:microsoft.com/office/officeart/2018/5/layout/IconLeafLabelList"/>
    <dgm:cxn modelId="{449EC055-0646-485A-A0E0-DA4DD3DF38A7}" type="presParOf" srcId="{AA0255B6-9332-4554-AAD7-72FBAA6A39B7}" destId="{AAC3AC2A-43BA-43D1-ADF8-FEA5AFC83613}" srcOrd="1" destOrd="0" presId="urn:microsoft.com/office/officeart/2018/5/layout/IconLeafLabelList"/>
    <dgm:cxn modelId="{4F826259-2FD9-4792-B71D-12E476935B80}" type="presParOf" srcId="{AA0255B6-9332-4554-AAD7-72FBAA6A39B7}" destId="{ED7A507C-CB84-4C8D-9FBA-8FD33E88D266}" srcOrd="2" destOrd="0" presId="urn:microsoft.com/office/officeart/2018/5/layout/IconLeafLabelList"/>
    <dgm:cxn modelId="{DB57CC41-4D20-42DB-8624-6905BAE889CC}" type="presParOf" srcId="{AA0255B6-9332-4554-AAD7-72FBAA6A39B7}" destId="{D5DC80D1-641A-41F9-98E7-4C9D9D405CDE}" srcOrd="3" destOrd="0" presId="urn:microsoft.com/office/officeart/2018/5/layout/IconLeafLabelList"/>
    <dgm:cxn modelId="{96163C31-A453-4A5B-9B0C-ACAE5575DE1C}" type="presParOf" srcId="{9CA7747D-5A4E-4680-9E47-8A9FE865B1AD}" destId="{DE1E3948-1417-47F6-9778-783F0EF733E8}" srcOrd="1" destOrd="0" presId="urn:microsoft.com/office/officeart/2018/5/layout/IconLeafLabelList"/>
    <dgm:cxn modelId="{44CBF662-40B4-485A-B1D5-64D83767B23E}" type="presParOf" srcId="{9CA7747D-5A4E-4680-9E47-8A9FE865B1AD}" destId="{58B774D1-D446-41E6-A366-119651ECDB93}" srcOrd="2" destOrd="0" presId="urn:microsoft.com/office/officeart/2018/5/layout/IconLeafLabelList"/>
    <dgm:cxn modelId="{A0E69971-734B-425D-A033-72833F338152}" type="presParOf" srcId="{58B774D1-D446-41E6-A366-119651ECDB93}" destId="{BF127766-1675-48AD-BFA2-FDF055A269DA}" srcOrd="0" destOrd="0" presId="urn:microsoft.com/office/officeart/2018/5/layout/IconLeafLabelList"/>
    <dgm:cxn modelId="{6E479ED8-39A2-413E-9E4D-0E0D3C3ED38B}" type="presParOf" srcId="{58B774D1-D446-41E6-A366-119651ECDB93}" destId="{13CBE0BA-8296-4FDD-A04B-ACF7F07AE659}" srcOrd="1" destOrd="0" presId="urn:microsoft.com/office/officeart/2018/5/layout/IconLeafLabelList"/>
    <dgm:cxn modelId="{A8CB52CB-197E-4E65-AC87-1350CA6310F9}" type="presParOf" srcId="{58B774D1-D446-41E6-A366-119651ECDB93}" destId="{981CEB6F-7270-4B1D-9969-6E243A5FF93F}" srcOrd="2" destOrd="0" presId="urn:microsoft.com/office/officeart/2018/5/layout/IconLeafLabelList"/>
    <dgm:cxn modelId="{FB050E9B-7ACE-4A2E-98FD-47DA82D77FDC}" type="presParOf" srcId="{58B774D1-D446-41E6-A366-119651ECDB93}" destId="{B1FE36E6-FD92-43DF-8748-0EB0712E4687}" srcOrd="3" destOrd="0" presId="urn:microsoft.com/office/officeart/2018/5/layout/IconLeafLabelList"/>
    <dgm:cxn modelId="{23C54F82-6732-42A9-8491-41FF55867D90}" type="presParOf" srcId="{9CA7747D-5A4E-4680-9E47-8A9FE865B1AD}" destId="{1B43E211-A152-404A-9E9B-683F4F221728}" srcOrd="3" destOrd="0" presId="urn:microsoft.com/office/officeart/2018/5/layout/IconLeafLabelList"/>
    <dgm:cxn modelId="{08C22FC9-5ADD-4EEB-A0A3-52CB59A2043C}" type="presParOf" srcId="{9CA7747D-5A4E-4680-9E47-8A9FE865B1AD}" destId="{2A6EB99C-0279-40E4-BAF8-2B8980694A7C}" srcOrd="4" destOrd="0" presId="urn:microsoft.com/office/officeart/2018/5/layout/IconLeafLabelList"/>
    <dgm:cxn modelId="{2502ABDA-BD98-44C7-8D2F-1DE4ABED4E5B}" type="presParOf" srcId="{2A6EB99C-0279-40E4-BAF8-2B8980694A7C}" destId="{A559B77A-9A19-45A4-83F3-4BC98A7522C1}" srcOrd="0" destOrd="0" presId="urn:microsoft.com/office/officeart/2018/5/layout/IconLeafLabelList"/>
    <dgm:cxn modelId="{5EEFA610-D737-4497-9D3A-554F6D73328F}" type="presParOf" srcId="{2A6EB99C-0279-40E4-BAF8-2B8980694A7C}" destId="{0045899F-8C65-4661-9EDE-DCAA084B9DC3}" srcOrd="1" destOrd="0" presId="urn:microsoft.com/office/officeart/2018/5/layout/IconLeafLabelList"/>
    <dgm:cxn modelId="{567571DF-5BCF-4E7E-9283-605BB238BF8F}" type="presParOf" srcId="{2A6EB99C-0279-40E4-BAF8-2B8980694A7C}" destId="{B8CD77A5-A923-46D3-A76F-B2922444696B}" srcOrd="2" destOrd="0" presId="urn:microsoft.com/office/officeart/2018/5/layout/IconLeafLabelList"/>
    <dgm:cxn modelId="{12BBCB31-693B-4672-9A4F-6D627DAE79F3}" type="presParOf" srcId="{2A6EB99C-0279-40E4-BAF8-2B8980694A7C}" destId="{FAEE5769-6579-49A5-892D-90452A421399}" srcOrd="3" destOrd="0" presId="urn:microsoft.com/office/officeart/2018/5/layout/IconLeafLabelList"/>
    <dgm:cxn modelId="{0F25A8F3-7BB9-4F8D-BEF1-F9F5C0291045}" type="presParOf" srcId="{9CA7747D-5A4E-4680-9E47-8A9FE865B1AD}" destId="{D4E90A25-F18A-41E4-AC60-E477794410F7}" srcOrd="5" destOrd="0" presId="urn:microsoft.com/office/officeart/2018/5/layout/IconLeafLabelList"/>
    <dgm:cxn modelId="{F4CF9BAC-8947-4B3D-9CE3-151761EBAE92}" type="presParOf" srcId="{9CA7747D-5A4E-4680-9E47-8A9FE865B1AD}" destId="{3F262F1D-56B3-4F00-9F94-E233DD0FE7E1}" srcOrd="6" destOrd="0" presId="urn:microsoft.com/office/officeart/2018/5/layout/IconLeafLabelList"/>
    <dgm:cxn modelId="{52DC3CB7-C6BB-4179-8A33-1F2F7825DA90}" type="presParOf" srcId="{3F262F1D-56B3-4F00-9F94-E233DD0FE7E1}" destId="{C6F21A02-A101-4062-9DCD-32982CD29FF2}" srcOrd="0" destOrd="0" presId="urn:microsoft.com/office/officeart/2018/5/layout/IconLeafLabelList"/>
    <dgm:cxn modelId="{BFE2A593-ED6A-460D-B4FE-115FE971C55F}" type="presParOf" srcId="{3F262F1D-56B3-4F00-9F94-E233DD0FE7E1}" destId="{6A096FD7-EF0D-4A68-8922-3AB7A66BBDBC}" srcOrd="1" destOrd="0" presId="urn:microsoft.com/office/officeart/2018/5/layout/IconLeafLabelList"/>
    <dgm:cxn modelId="{3AF02E81-7AB9-44A9-B7BD-8DE4FFC1B1DB}" type="presParOf" srcId="{3F262F1D-56B3-4F00-9F94-E233DD0FE7E1}" destId="{28031E3E-D72D-4BFA-B15F-B8438C13D098}" srcOrd="2" destOrd="0" presId="urn:microsoft.com/office/officeart/2018/5/layout/IconLeafLabelList"/>
    <dgm:cxn modelId="{BC6840E6-37EA-47BF-A133-E5A430D94239}" type="presParOf" srcId="{3F262F1D-56B3-4F00-9F94-E233DD0FE7E1}" destId="{E3E2191C-5F57-4E25-BB4A-76E20BCE92B6}" srcOrd="3" destOrd="0" presId="urn:microsoft.com/office/officeart/2018/5/layout/IconLeaf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CE64BB8C-7F9B-4217-BAAD-86E91C9C149F}" type="doc">
      <dgm:prSet loTypeId="urn:microsoft.com/office/officeart/2018/2/layout/IconVerticalSolidList" loCatId="icon" qsTypeId="urn:microsoft.com/office/officeart/2005/8/quickstyle/simple4" qsCatId="simple" csTypeId="urn:microsoft.com/office/officeart/2018/5/colors/Iconchunking_neutralbg_colorful5" csCatId="colorful" phldr="1"/>
      <dgm:spPr/>
      <dgm:t>
        <a:bodyPr/>
        <a:lstStyle/>
        <a:p>
          <a:endParaRPr lang="en-US"/>
        </a:p>
      </dgm:t>
    </dgm:pt>
    <dgm:pt modelId="{7D541128-6C05-4B9B-A280-CA51ABF756D4}">
      <dgm:prSet/>
      <dgm:spPr/>
      <dgm:t>
        <a:bodyPr/>
        <a:lstStyle/>
        <a:p>
          <a:r>
            <a:rPr lang="en-US"/>
            <a:t>Static Website</a:t>
          </a:r>
        </a:p>
      </dgm:t>
    </dgm:pt>
    <dgm:pt modelId="{E8BA75D8-F686-4FAE-94AB-7C420B64E567}" type="parTrans" cxnId="{B8F35622-D91B-467A-A7C8-18B2326E1D6E}">
      <dgm:prSet/>
      <dgm:spPr/>
      <dgm:t>
        <a:bodyPr/>
        <a:lstStyle/>
        <a:p>
          <a:endParaRPr lang="en-US"/>
        </a:p>
      </dgm:t>
    </dgm:pt>
    <dgm:pt modelId="{9754F261-1DBB-453F-93BE-6FB0494E2CBF}" type="sibTrans" cxnId="{B8F35622-D91B-467A-A7C8-18B2326E1D6E}">
      <dgm:prSet/>
      <dgm:spPr/>
      <dgm:t>
        <a:bodyPr/>
        <a:lstStyle/>
        <a:p>
          <a:endParaRPr lang="en-US"/>
        </a:p>
      </dgm:t>
    </dgm:pt>
    <dgm:pt modelId="{CE63C09B-B412-443E-A623-D13339AC9DCF}">
      <dgm:prSet/>
      <dgm:spPr/>
      <dgm:t>
        <a:bodyPr/>
        <a:lstStyle/>
        <a:p>
          <a:r>
            <a:rPr lang="en-US"/>
            <a:t>CDN Hosting</a:t>
          </a:r>
        </a:p>
      </dgm:t>
    </dgm:pt>
    <dgm:pt modelId="{5542730C-5DB8-455F-830F-08D23024873A}" type="parTrans" cxnId="{BA79E01B-4562-4CFD-8BC9-9A534FBEFB88}">
      <dgm:prSet/>
      <dgm:spPr/>
      <dgm:t>
        <a:bodyPr/>
        <a:lstStyle/>
        <a:p>
          <a:endParaRPr lang="en-US"/>
        </a:p>
      </dgm:t>
    </dgm:pt>
    <dgm:pt modelId="{80C6B6EB-F430-403E-B238-D9CB7EE910CC}" type="sibTrans" cxnId="{BA79E01B-4562-4CFD-8BC9-9A534FBEFB88}">
      <dgm:prSet/>
      <dgm:spPr/>
      <dgm:t>
        <a:bodyPr/>
        <a:lstStyle/>
        <a:p>
          <a:endParaRPr lang="en-US"/>
        </a:p>
      </dgm:t>
    </dgm:pt>
    <dgm:pt modelId="{F0DE699A-7C68-4C82-85D6-FB319E3AFDFA}">
      <dgm:prSet/>
      <dgm:spPr/>
      <dgm:t>
        <a:bodyPr/>
        <a:lstStyle/>
        <a:p>
          <a:r>
            <a:rPr lang="en-US"/>
            <a:t>Modern Build Tools</a:t>
          </a:r>
        </a:p>
      </dgm:t>
    </dgm:pt>
    <dgm:pt modelId="{92DCCD68-3EDE-4F37-B65A-5DC66C80F6F4}" type="parTrans" cxnId="{49EBA854-9366-4D06-B3F2-CF19D157DCEA}">
      <dgm:prSet/>
      <dgm:spPr/>
      <dgm:t>
        <a:bodyPr/>
        <a:lstStyle/>
        <a:p>
          <a:endParaRPr lang="en-US"/>
        </a:p>
      </dgm:t>
    </dgm:pt>
    <dgm:pt modelId="{ABDE8264-8D66-4E30-9E13-9EBA7F3FA68E}" type="sibTrans" cxnId="{49EBA854-9366-4D06-B3F2-CF19D157DCEA}">
      <dgm:prSet/>
      <dgm:spPr/>
      <dgm:t>
        <a:bodyPr/>
        <a:lstStyle/>
        <a:p>
          <a:endParaRPr lang="en-US"/>
        </a:p>
      </dgm:t>
    </dgm:pt>
    <dgm:pt modelId="{85864FD6-99DF-4E95-A303-90E6B683AF76}">
      <dgm:prSet/>
      <dgm:spPr/>
      <dgm:t>
        <a:bodyPr/>
        <a:lstStyle/>
        <a:p>
          <a:r>
            <a:rPr lang="en-US"/>
            <a:t>Single Git Repository</a:t>
          </a:r>
        </a:p>
      </dgm:t>
    </dgm:pt>
    <dgm:pt modelId="{DDB0B11D-FFB5-42FF-A328-9BCDEB96B4D1}" type="parTrans" cxnId="{56C75BC3-A9A9-4AB7-B687-BA85E7D8112B}">
      <dgm:prSet/>
      <dgm:spPr/>
      <dgm:t>
        <a:bodyPr/>
        <a:lstStyle/>
        <a:p>
          <a:endParaRPr lang="en-US"/>
        </a:p>
      </dgm:t>
    </dgm:pt>
    <dgm:pt modelId="{FEBD6EF2-4143-4137-85BF-7538D6B17EC3}" type="sibTrans" cxnId="{56C75BC3-A9A9-4AB7-B687-BA85E7D8112B}">
      <dgm:prSet/>
      <dgm:spPr/>
      <dgm:t>
        <a:bodyPr/>
        <a:lstStyle/>
        <a:p>
          <a:endParaRPr lang="en-US"/>
        </a:p>
      </dgm:t>
    </dgm:pt>
    <dgm:pt modelId="{389A91AE-8E82-470C-AECD-1BAA11199976}">
      <dgm:prSet/>
      <dgm:spPr/>
      <dgm:t>
        <a:bodyPr/>
        <a:lstStyle/>
        <a:p>
          <a:r>
            <a:rPr lang="en-US"/>
            <a:t>Atomic Deploys</a:t>
          </a:r>
        </a:p>
      </dgm:t>
    </dgm:pt>
    <dgm:pt modelId="{DBD8667B-A3DE-4EA9-9212-606FE517F8B1}" type="parTrans" cxnId="{AF7EE1B9-187E-45DF-BB5C-694175DB20E4}">
      <dgm:prSet/>
      <dgm:spPr/>
      <dgm:t>
        <a:bodyPr/>
        <a:lstStyle/>
        <a:p>
          <a:endParaRPr lang="en-US"/>
        </a:p>
      </dgm:t>
    </dgm:pt>
    <dgm:pt modelId="{B006B63E-E306-4251-A609-4EAF5CEAB1C5}" type="sibTrans" cxnId="{AF7EE1B9-187E-45DF-BB5C-694175DB20E4}">
      <dgm:prSet/>
      <dgm:spPr/>
      <dgm:t>
        <a:bodyPr/>
        <a:lstStyle/>
        <a:p>
          <a:endParaRPr lang="en-US"/>
        </a:p>
      </dgm:t>
    </dgm:pt>
    <dgm:pt modelId="{A9D81956-CFA5-4032-A43A-7FEC479B61E0}">
      <dgm:prSet/>
      <dgm:spPr/>
      <dgm:t>
        <a:bodyPr/>
        <a:lstStyle/>
        <a:p>
          <a:r>
            <a:rPr lang="en-US" dirty="0"/>
            <a:t>Instant Cache Invalidation</a:t>
          </a:r>
        </a:p>
      </dgm:t>
    </dgm:pt>
    <dgm:pt modelId="{40E9DDB1-A761-4FC6-8409-546102D0F33C}" type="parTrans" cxnId="{AA8FB74E-9916-4552-9C60-4AD71577E893}">
      <dgm:prSet/>
      <dgm:spPr/>
      <dgm:t>
        <a:bodyPr/>
        <a:lstStyle/>
        <a:p>
          <a:endParaRPr lang="en-US"/>
        </a:p>
      </dgm:t>
    </dgm:pt>
    <dgm:pt modelId="{7A296404-2191-439C-ABEF-0C43C289147C}" type="sibTrans" cxnId="{AA8FB74E-9916-4552-9C60-4AD71577E893}">
      <dgm:prSet/>
      <dgm:spPr/>
      <dgm:t>
        <a:bodyPr/>
        <a:lstStyle/>
        <a:p>
          <a:endParaRPr lang="en-US"/>
        </a:p>
      </dgm:t>
    </dgm:pt>
    <dgm:pt modelId="{2F2F85FE-894E-46CD-9E0B-F56942242ADC}" type="pres">
      <dgm:prSet presAssocID="{CE64BB8C-7F9B-4217-BAAD-86E91C9C149F}" presName="root" presStyleCnt="0">
        <dgm:presLayoutVars>
          <dgm:dir/>
          <dgm:resizeHandles val="exact"/>
        </dgm:presLayoutVars>
      </dgm:prSet>
      <dgm:spPr/>
    </dgm:pt>
    <dgm:pt modelId="{985D082C-C360-423B-87A8-8D1F37352889}" type="pres">
      <dgm:prSet presAssocID="{7D541128-6C05-4B9B-A280-CA51ABF756D4}" presName="compNode" presStyleCnt="0"/>
      <dgm:spPr/>
    </dgm:pt>
    <dgm:pt modelId="{9FD3CBC6-6253-45DE-B38C-C2CCAD87A2D3}" type="pres">
      <dgm:prSet presAssocID="{7D541128-6C05-4B9B-A280-CA51ABF756D4}" presName="bgRect" presStyleLbl="bgShp" presStyleIdx="0" presStyleCnt="6"/>
      <dgm:spPr/>
    </dgm:pt>
    <dgm:pt modelId="{BF4AB67B-29F9-45D1-9123-77C99DD02372}" type="pres">
      <dgm:prSet presAssocID="{7D541128-6C05-4B9B-A280-CA51ABF756D4}"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Internet"/>
        </a:ext>
      </dgm:extLst>
    </dgm:pt>
    <dgm:pt modelId="{B8527E79-29A6-4B97-8618-2BFE936A4338}" type="pres">
      <dgm:prSet presAssocID="{7D541128-6C05-4B9B-A280-CA51ABF756D4}" presName="spaceRect" presStyleCnt="0"/>
      <dgm:spPr/>
    </dgm:pt>
    <dgm:pt modelId="{460E8E48-8E86-4109-B3F5-16CDB455F2E8}" type="pres">
      <dgm:prSet presAssocID="{7D541128-6C05-4B9B-A280-CA51ABF756D4}" presName="parTx" presStyleLbl="revTx" presStyleIdx="0" presStyleCnt="6">
        <dgm:presLayoutVars>
          <dgm:chMax val="0"/>
          <dgm:chPref val="0"/>
        </dgm:presLayoutVars>
      </dgm:prSet>
      <dgm:spPr/>
    </dgm:pt>
    <dgm:pt modelId="{3F8F344E-68CC-4C5F-9081-3E4D9BC1150B}" type="pres">
      <dgm:prSet presAssocID="{9754F261-1DBB-453F-93BE-6FB0494E2CBF}" presName="sibTrans" presStyleCnt="0"/>
      <dgm:spPr/>
    </dgm:pt>
    <dgm:pt modelId="{FBF2C605-06E4-4E5F-920D-C0978E2D76A7}" type="pres">
      <dgm:prSet presAssocID="{CE63C09B-B412-443E-A623-D13339AC9DCF}" presName="compNode" presStyleCnt="0"/>
      <dgm:spPr/>
    </dgm:pt>
    <dgm:pt modelId="{42B181F6-3202-4A09-8A01-87432BBD0D63}" type="pres">
      <dgm:prSet presAssocID="{CE63C09B-B412-443E-A623-D13339AC9DCF}" presName="bgRect" presStyleLbl="bgShp" presStyleIdx="1" presStyleCnt="6"/>
      <dgm:spPr/>
    </dgm:pt>
    <dgm:pt modelId="{FAA50DC7-2DD8-4982-9642-9D02C9ACEED9}" type="pres">
      <dgm:prSet presAssocID="{CE63C09B-B412-443E-A623-D13339AC9DCF}"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World"/>
        </a:ext>
      </dgm:extLst>
    </dgm:pt>
    <dgm:pt modelId="{254854C3-A5B1-45AC-9FD2-5B5179AC64AE}" type="pres">
      <dgm:prSet presAssocID="{CE63C09B-B412-443E-A623-D13339AC9DCF}" presName="spaceRect" presStyleCnt="0"/>
      <dgm:spPr/>
    </dgm:pt>
    <dgm:pt modelId="{F75618AB-C966-4D3F-9536-4B2EF3B669C1}" type="pres">
      <dgm:prSet presAssocID="{CE63C09B-B412-443E-A623-D13339AC9DCF}" presName="parTx" presStyleLbl="revTx" presStyleIdx="1" presStyleCnt="6">
        <dgm:presLayoutVars>
          <dgm:chMax val="0"/>
          <dgm:chPref val="0"/>
        </dgm:presLayoutVars>
      </dgm:prSet>
      <dgm:spPr/>
    </dgm:pt>
    <dgm:pt modelId="{1D13DB67-83E0-43B8-BEE6-AD00C5BAC5A5}" type="pres">
      <dgm:prSet presAssocID="{80C6B6EB-F430-403E-B238-D9CB7EE910CC}" presName="sibTrans" presStyleCnt="0"/>
      <dgm:spPr/>
    </dgm:pt>
    <dgm:pt modelId="{208429AD-B24B-43AE-A676-DC27682B5125}" type="pres">
      <dgm:prSet presAssocID="{F0DE699A-7C68-4C82-85D6-FB319E3AFDFA}" presName="compNode" presStyleCnt="0"/>
      <dgm:spPr/>
    </dgm:pt>
    <dgm:pt modelId="{FA4BB7F6-BBAB-4EB7-9832-503FE8792B9F}" type="pres">
      <dgm:prSet presAssocID="{F0DE699A-7C68-4C82-85D6-FB319E3AFDFA}" presName="bgRect" presStyleLbl="bgShp" presStyleIdx="2" presStyleCnt="6"/>
      <dgm:spPr/>
    </dgm:pt>
    <dgm:pt modelId="{BED551DC-6310-4102-A0FF-B5761F92C702}" type="pres">
      <dgm:prSet presAssocID="{F0DE699A-7C68-4C82-85D6-FB319E3AFDFA}"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ools"/>
        </a:ext>
      </dgm:extLst>
    </dgm:pt>
    <dgm:pt modelId="{05098840-3679-4259-9EC6-03BA905CE46C}" type="pres">
      <dgm:prSet presAssocID="{F0DE699A-7C68-4C82-85D6-FB319E3AFDFA}" presName="spaceRect" presStyleCnt="0"/>
      <dgm:spPr/>
    </dgm:pt>
    <dgm:pt modelId="{26172011-CD68-48FE-AEBF-9B7695AC2A54}" type="pres">
      <dgm:prSet presAssocID="{F0DE699A-7C68-4C82-85D6-FB319E3AFDFA}" presName="parTx" presStyleLbl="revTx" presStyleIdx="2" presStyleCnt="6">
        <dgm:presLayoutVars>
          <dgm:chMax val="0"/>
          <dgm:chPref val="0"/>
        </dgm:presLayoutVars>
      </dgm:prSet>
      <dgm:spPr/>
    </dgm:pt>
    <dgm:pt modelId="{E3D50548-6353-4FC0-B71D-15F0941C61F6}" type="pres">
      <dgm:prSet presAssocID="{ABDE8264-8D66-4E30-9E13-9EBA7F3FA68E}" presName="sibTrans" presStyleCnt="0"/>
      <dgm:spPr/>
    </dgm:pt>
    <dgm:pt modelId="{66B4447C-F027-4251-B033-6B49071894FD}" type="pres">
      <dgm:prSet presAssocID="{85864FD6-99DF-4E95-A303-90E6B683AF76}" presName="compNode" presStyleCnt="0"/>
      <dgm:spPr/>
    </dgm:pt>
    <dgm:pt modelId="{F1192B60-770F-43FB-82D5-B53220EFA2AA}" type="pres">
      <dgm:prSet presAssocID="{85864FD6-99DF-4E95-A303-90E6B683AF76}" presName="bgRect" presStyleLbl="bgShp" presStyleIdx="3" presStyleCnt="6"/>
      <dgm:spPr/>
    </dgm:pt>
    <dgm:pt modelId="{B4FFF772-8B0C-4021-982F-F4841BF8915C}" type="pres">
      <dgm:prSet presAssocID="{85864FD6-99DF-4E95-A303-90E6B683AF76}"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Database"/>
        </a:ext>
      </dgm:extLst>
    </dgm:pt>
    <dgm:pt modelId="{A872B282-489A-4156-993B-C603868D340C}" type="pres">
      <dgm:prSet presAssocID="{85864FD6-99DF-4E95-A303-90E6B683AF76}" presName="spaceRect" presStyleCnt="0"/>
      <dgm:spPr/>
    </dgm:pt>
    <dgm:pt modelId="{FAE8A595-6CC5-42AF-B472-1807B7052E19}" type="pres">
      <dgm:prSet presAssocID="{85864FD6-99DF-4E95-A303-90E6B683AF76}" presName="parTx" presStyleLbl="revTx" presStyleIdx="3" presStyleCnt="6">
        <dgm:presLayoutVars>
          <dgm:chMax val="0"/>
          <dgm:chPref val="0"/>
        </dgm:presLayoutVars>
      </dgm:prSet>
      <dgm:spPr/>
    </dgm:pt>
    <dgm:pt modelId="{61E982D9-F86C-434E-B916-569765F4991B}" type="pres">
      <dgm:prSet presAssocID="{FEBD6EF2-4143-4137-85BF-7538D6B17EC3}" presName="sibTrans" presStyleCnt="0"/>
      <dgm:spPr/>
    </dgm:pt>
    <dgm:pt modelId="{66E1BBA8-C703-404F-B35D-1F103110D5EE}" type="pres">
      <dgm:prSet presAssocID="{389A91AE-8E82-470C-AECD-1BAA11199976}" presName="compNode" presStyleCnt="0"/>
      <dgm:spPr/>
    </dgm:pt>
    <dgm:pt modelId="{373AB0F0-5A43-4634-A7D2-66770C40EA13}" type="pres">
      <dgm:prSet presAssocID="{389A91AE-8E82-470C-AECD-1BAA11199976}" presName="bgRect" presStyleLbl="bgShp" presStyleIdx="4" presStyleCnt="6"/>
      <dgm:spPr/>
    </dgm:pt>
    <dgm:pt modelId="{09AD96DC-AFDC-4EC6-8AA0-A4B58583401A}" type="pres">
      <dgm:prSet presAssocID="{389A91AE-8E82-470C-AECD-1BAA11199976}"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Atom"/>
        </a:ext>
      </dgm:extLst>
    </dgm:pt>
    <dgm:pt modelId="{8CC9BFEB-2707-4ECC-9982-4CBC306DCD34}" type="pres">
      <dgm:prSet presAssocID="{389A91AE-8E82-470C-AECD-1BAA11199976}" presName="spaceRect" presStyleCnt="0"/>
      <dgm:spPr/>
    </dgm:pt>
    <dgm:pt modelId="{3038FAED-27DE-4273-98AF-56FAEA8FBCC0}" type="pres">
      <dgm:prSet presAssocID="{389A91AE-8E82-470C-AECD-1BAA11199976}" presName="parTx" presStyleLbl="revTx" presStyleIdx="4" presStyleCnt="6">
        <dgm:presLayoutVars>
          <dgm:chMax val="0"/>
          <dgm:chPref val="0"/>
        </dgm:presLayoutVars>
      </dgm:prSet>
      <dgm:spPr/>
    </dgm:pt>
    <dgm:pt modelId="{8BC7D823-31D5-4A8D-B366-A17ACA9E49F3}" type="pres">
      <dgm:prSet presAssocID="{B006B63E-E306-4251-A609-4EAF5CEAB1C5}" presName="sibTrans" presStyleCnt="0"/>
      <dgm:spPr/>
    </dgm:pt>
    <dgm:pt modelId="{0DCCBABD-43DC-4756-9ECD-DBD4D90FE185}" type="pres">
      <dgm:prSet presAssocID="{A9D81956-CFA5-4032-A43A-7FEC479B61E0}" presName="compNode" presStyleCnt="0"/>
      <dgm:spPr/>
    </dgm:pt>
    <dgm:pt modelId="{A55B2A6E-722A-4015-9D26-31BCCC1C4968}" type="pres">
      <dgm:prSet presAssocID="{A9D81956-CFA5-4032-A43A-7FEC479B61E0}" presName="bgRect" presStyleLbl="bgShp" presStyleIdx="5" presStyleCnt="6"/>
      <dgm:spPr/>
    </dgm:pt>
    <dgm:pt modelId="{3AF23143-CB63-42EC-82CA-13E87E1450A5}" type="pres">
      <dgm:prSet presAssocID="{A9D81956-CFA5-4032-A43A-7FEC479B61E0}"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Computer"/>
        </a:ext>
      </dgm:extLst>
    </dgm:pt>
    <dgm:pt modelId="{82C5DC41-5B61-4CB0-85EC-2BCF24D8833E}" type="pres">
      <dgm:prSet presAssocID="{A9D81956-CFA5-4032-A43A-7FEC479B61E0}" presName="spaceRect" presStyleCnt="0"/>
      <dgm:spPr/>
    </dgm:pt>
    <dgm:pt modelId="{315BFE43-4FAE-4A4C-8608-0F352FBD056F}" type="pres">
      <dgm:prSet presAssocID="{A9D81956-CFA5-4032-A43A-7FEC479B61E0}" presName="parTx" presStyleLbl="revTx" presStyleIdx="5" presStyleCnt="6">
        <dgm:presLayoutVars>
          <dgm:chMax val="0"/>
          <dgm:chPref val="0"/>
        </dgm:presLayoutVars>
      </dgm:prSet>
      <dgm:spPr/>
    </dgm:pt>
  </dgm:ptLst>
  <dgm:cxnLst>
    <dgm:cxn modelId="{BA79E01B-4562-4CFD-8BC9-9A534FBEFB88}" srcId="{CE64BB8C-7F9B-4217-BAAD-86E91C9C149F}" destId="{CE63C09B-B412-443E-A623-D13339AC9DCF}" srcOrd="1" destOrd="0" parTransId="{5542730C-5DB8-455F-830F-08D23024873A}" sibTransId="{80C6B6EB-F430-403E-B238-D9CB7EE910CC}"/>
    <dgm:cxn modelId="{31C6771D-9861-4663-9049-4EF53B16C867}" type="presOf" srcId="{A9D81956-CFA5-4032-A43A-7FEC479B61E0}" destId="{315BFE43-4FAE-4A4C-8608-0F352FBD056F}" srcOrd="0" destOrd="0" presId="urn:microsoft.com/office/officeart/2018/2/layout/IconVerticalSolidList"/>
    <dgm:cxn modelId="{B8F35622-D91B-467A-A7C8-18B2326E1D6E}" srcId="{CE64BB8C-7F9B-4217-BAAD-86E91C9C149F}" destId="{7D541128-6C05-4B9B-A280-CA51ABF756D4}" srcOrd="0" destOrd="0" parTransId="{E8BA75D8-F686-4FAE-94AB-7C420B64E567}" sibTransId="{9754F261-1DBB-453F-93BE-6FB0494E2CBF}"/>
    <dgm:cxn modelId="{7500AC48-C30C-4622-B86E-5C3E4DD81212}" type="presOf" srcId="{7D541128-6C05-4B9B-A280-CA51ABF756D4}" destId="{460E8E48-8E86-4109-B3F5-16CDB455F2E8}" srcOrd="0" destOrd="0" presId="urn:microsoft.com/office/officeart/2018/2/layout/IconVerticalSolidList"/>
    <dgm:cxn modelId="{AA8FB74E-9916-4552-9C60-4AD71577E893}" srcId="{CE64BB8C-7F9B-4217-BAAD-86E91C9C149F}" destId="{A9D81956-CFA5-4032-A43A-7FEC479B61E0}" srcOrd="5" destOrd="0" parTransId="{40E9DDB1-A761-4FC6-8409-546102D0F33C}" sibTransId="{7A296404-2191-439C-ABEF-0C43C289147C}"/>
    <dgm:cxn modelId="{49EBA854-9366-4D06-B3F2-CF19D157DCEA}" srcId="{CE64BB8C-7F9B-4217-BAAD-86E91C9C149F}" destId="{F0DE699A-7C68-4C82-85D6-FB319E3AFDFA}" srcOrd="2" destOrd="0" parTransId="{92DCCD68-3EDE-4F37-B65A-5DC66C80F6F4}" sibTransId="{ABDE8264-8D66-4E30-9E13-9EBA7F3FA68E}"/>
    <dgm:cxn modelId="{23227D5C-6BD3-4937-BC7C-C4862C8948F9}" type="presOf" srcId="{F0DE699A-7C68-4C82-85D6-FB319E3AFDFA}" destId="{26172011-CD68-48FE-AEBF-9B7695AC2A54}" srcOrd="0" destOrd="0" presId="urn:microsoft.com/office/officeart/2018/2/layout/IconVerticalSolidList"/>
    <dgm:cxn modelId="{D6E432AF-0983-47CD-B6ED-1B114510B49E}" type="presOf" srcId="{389A91AE-8E82-470C-AECD-1BAA11199976}" destId="{3038FAED-27DE-4273-98AF-56FAEA8FBCC0}" srcOrd="0" destOrd="0" presId="urn:microsoft.com/office/officeart/2018/2/layout/IconVerticalSolidList"/>
    <dgm:cxn modelId="{AF7EE1B9-187E-45DF-BB5C-694175DB20E4}" srcId="{CE64BB8C-7F9B-4217-BAAD-86E91C9C149F}" destId="{389A91AE-8E82-470C-AECD-1BAA11199976}" srcOrd="4" destOrd="0" parTransId="{DBD8667B-A3DE-4EA9-9212-606FE517F8B1}" sibTransId="{B006B63E-E306-4251-A609-4EAF5CEAB1C5}"/>
    <dgm:cxn modelId="{20ACCEBD-4BF3-44B8-BC0F-CA91A18FB88D}" type="presOf" srcId="{CE63C09B-B412-443E-A623-D13339AC9DCF}" destId="{F75618AB-C966-4D3F-9536-4B2EF3B669C1}" srcOrd="0" destOrd="0" presId="urn:microsoft.com/office/officeart/2018/2/layout/IconVerticalSolidList"/>
    <dgm:cxn modelId="{AB6955BF-50AF-48A4-96D2-BE815C695E7F}" type="presOf" srcId="{CE64BB8C-7F9B-4217-BAAD-86E91C9C149F}" destId="{2F2F85FE-894E-46CD-9E0B-F56942242ADC}" srcOrd="0" destOrd="0" presId="urn:microsoft.com/office/officeart/2018/2/layout/IconVerticalSolidList"/>
    <dgm:cxn modelId="{56C75BC3-A9A9-4AB7-B687-BA85E7D8112B}" srcId="{CE64BB8C-7F9B-4217-BAAD-86E91C9C149F}" destId="{85864FD6-99DF-4E95-A303-90E6B683AF76}" srcOrd="3" destOrd="0" parTransId="{DDB0B11D-FFB5-42FF-A328-9BCDEB96B4D1}" sibTransId="{FEBD6EF2-4143-4137-85BF-7538D6B17EC3}"/>
    <dgm:cxn modelId="{E86571F6-6989-4B84-97FF-A78A3ADF83D7}" type="presOf" srcId="{85864FD6-99DF-4E95-A303-90E6B683AF76}" destId="{FAE8A595-6CC5-42AF-B472-1807B7052E19}" srcOrd="0" destOrd="0" presId="urn:microsoft.com/office/officeart/2018/2/layout/IconVerticalSolidList"/>
    <dgm:cxn modelId="{37A98562-3D06-42BD-8FF5-A491B746BAA8}" type="presParOf" srcId="{2F2F85FE-894E-46CD-9E0B-F56942242ADC}" destId="{985D082C-C360-423B-87A8-8D1F37352889}" srcOrd="0" destOrd="0" presId="urn:microsoft.com/office/officeart/2018/2/layout/IconVerticalSolidList"/>
    <dgm:cxn modelId="{0CD6E46D-E138-4B58-A173-F0CADC0AE6BA}" type="presParOf" srcId="{985D082C-C360-423B-87A8-8D1F37352889}" destId="{9FD3CBC6-6253-45DE-B38C-C2CCAD87A2D3}" srcOrd="0" destOrd="0" presId="urn:microsoft.com/office/officeart/2018/2/layout/IconVerticalSolidList"/>
    <dgm:cxn modelId="{C4E9D55E-0815-4740-A1B9-82808D2CC518}" type="presParOf" srcId="{985D082C-C360-423B-87A8-8D1F37352889}" destId="{BF4AB67B-29F9-45D1-9123-77C99DD02372}" srcOrd="1" destOrd="0" presId="urn:microsoft.com/office/officeart/2018/2/layout/IconVerticalSolidList"/>
    <dgm:cxn modelId="{C9A7AC6F-BC32-4FB9-A555-79C82D5E7140}" type="presParOf" srcId="{985D082C-C360-423B-87A8-8D1F37352889}" destId="{B8527E79-29A6-4B97-8618-2BFE936A4338}" srcOrd="2" destOrd="0" presId="urn:microsoft.com/office/officeart/2018/2/layout/IconVerticalSolidList"/>
    <dgm:cxn modelId="{E2584825-4A8A-4552-BF99-C12F0DA6356F}" type="presParOf" srcId="{985D082C-C360-423B-87A8-8D1F37352889}" destId="{460E8E48-8E86-4109-B3F5-16CDB455F2E8}" srcOrd="3" destOrd="0" presId="urn:microsoft.com/office/officeart/2018/2/layout/IconVerticalSolidList"/>
    <dgm:cxn modelId="{D3F8AC78-AE4E-4018-93D5-DFAFB811D223}" type="presParOf" srcId="{2F2F85FE-894E-46CD-9E0B-F56942242ADC}" destId="{3F8F344E-68CC-4C5F-9081-3E4D9BC1150B}" srcOrd="1" destOrd="0" presId="urn:microsoft.com/office/officeart/2018/2/layout/IconVerticalSolidList"/>
    <dgm:cxn modelId="{C8E45972-2658-4DD4-AD68-2DEB48D78955}" type="presParOf" srcId="{2F2F85FE-894E-46CD-9E0B-F56942242ADC}" destId="{FBF2C605-06E4-4E5F-920D-C0978E2D76A7}" srcOrd="2" destOrd="0" presId="urn:microsoft.com/office/officeart/2018/2/layout/IconVerticalSolidList"/>
    <dgm:cxn modelId="{0DE6B3EB-43B4-4FB4-B19C-6622A564454E}" type="presParOf" srcId="{FBF2C605-06E4-4E5F-920D-C0978E2D76A7}" destId="{42B181F6-3202-4A09-8A01-87432BBD0D63}" srcOrd="0" destOrd="0" presId="urn:microsoft.com/office/officeart/2018/2/layout/IconVerticalSolidList"/>
    <dgm:cxn modelId="{27EFA4E9-E0CB-4C5A-95B4-2039DE4ED233}" type="presParOf" srcId="{FBF2C605-06E4-4E5F-920D-C0978E2D76A7}" destId="{FAA50DC7-2DD8-4982-9642-9D02C9ACEED9}" srcOrd="1" destOrd="0" presId="urn:microsoft.com/office/officeart/2018/2/layout/IconVerticalSolidList"/>
    <dgm:cxn modelId="{243D7CEB-2CE1-4C9E-922A-76AAFE109F5A}" type="presParOf" srcId="{FBF2C605-06E4-4E5F-920D-C0978E2D76A7}" destId="{254854C3-A5B1-45AC-9FD2-5B5179AC64AE}" srcOrd="2" destOrd="0" presId="urn:microsoft.com/office/officeart/2018/2/layout/IconVerticalSolidList"/>
    <dgm:cxn modelId="{583504D6-A4ED-4E14-B81F-F9BE5D60E5E6}" type="presParOf" srcId="{FBF2C605-06E4-4E5F-920D-C0978E2D76A7}" destId="{F75618AB-C966-4D3F-9536-4B2EF3B669C1}" srcOrd="3" destOrd="0" presId="urn:microsoft.com/office/officeart/2018/2/layout/IconVerticalSolidList"/>
    <dgm:cxn modelId="{9E4EA71B-D860-4551-BD3A-C46EEA43F635}" type="presParOf" srcId="{2F2F85FE-894E-46CD-9E0B-F56942242ADC}" destId="{1D13DB67-83E0-43B8-BEE6-AD00C5BAC5A5}" srcOrd="3" destOrd="0" presId="urn:microsoft.com/office/officeart/2018/2/layout/IconVerticalSolidList"/>
    <dgm:cxn modelId="{9A02C8C2-FECB-4391-9891-148233576D01}" type="presParOf" srcId="{2F2F85FE-894E-46CD-9E0B-F56942242ADC}" destId="{208429AD-B24B-43AE-A676-DC27682B5125}" srcOrd="4" destOrd="0" presId="urn:microsoft.com/office/officeart/2018/2/layout/IconVerticalSolidList"/>
    <dgm:cxn modelId="{A1811233-9BA0-41E6-A229-86246BCA0BF9}" type="presParOf" srcId="{208429AD-B24B-43AE-A676-DC27682B5125}" destId="{FA4BB7F6-BBAB-4EB7-9832-503FE8792B9F}" srcOrd="0" destOrd="0" presId="urn:microsoft.com/office/officeart/2018/2/layout/IconVerticalSolidList"/>
    <dgm:cxn modelId="{E7264AFE-F20F-4BEC-9C0D-79A7DB8B06D2}" type="presParOf" srcId="{208429AD-B24B-43AE-A676-DC27682B5125}" destId="{BED551DC-6310-4102-A0FF-B5761F92C702}" srcOrd="1" destOrd="0" presId="urn:microsoft.com/office/officeart/2018/2/layout/IconVerticalSolidList"/>
    <dgm:cxn modelId="{C07F5C5F-728A-4E77-AE5A-6F7BD8504B71}" type="presParOf" srcId="{208429AD-B24B-43AE-A676-DC27682B5125}" destId="{05098840-3679-4259-9EC6-03BA905CE46C}" srcOrd="2" destOrd="0" presId="urn:microsoft.com/office/officeart/2018/2/layout/IconVerticalSolidList"/>
    <dgm:cxn modelId="{1626E682-D140-4F66-98B3-74ADCF1E3DD8}" type="presParOf" srcId="{208429AD-B24B-43AE-A676-DC27682B5125}" destId="{26172011-CD68-48FE-AEBF-9B7695AC2A54}" srcOrd="3" destOrd="0" presId="urn:microsoft.com/office/officeart/2018/2/layout/IconVerticalSolidList"/>
    <dgm:cxn modelId="{4350C3EA-523F-4569-A537-4169A955C3E2}" type="presParOf" srcId="{2F2F85FE-894E-46CD-9E0B-F56942242ADC}" destId="{E3D50548-6353-4FC0-B71D-15F0941C61F6}" srcOrd="5" destOrd="0" presId="urn:microsoft.com/office/officeart/2018/2/layout/IconVerticalSolidList"/>
    <dgm:cxn modelId="{CD4D3A53-8B8D-48FC-B3BE-1EBDFC798CB3}" type="presParOf" srcId="{2F2F85FE-894E-46CD-9E0B-F56942242ADC}" destId="{66B4447C-F027-4251-B033-6B49071894FD}" srcOrd="6" destOrd="0" presId="urn:microsoft.com/office/officeart/2018/2/layout/IconVerticalSolidList"/>
    <dgm:cxn modelId="{493AEF1B-A927-4DB0-904E-E10AC23538B9}" type="presParOf" srcId="{66B4447C-F027-4251-B033-6B49071894FD}" destId="{F1192B60-770F-43FB-82D5-B53220EFA2AA}" srcOrd="0" destOrd="0" presId="urn:microsoft.com/office/officeart/2018/2/layout/IconVerticalSolidList"/>
    <dgm:cxn modelId="{446A4193-1D7A-4E67-904A-912CA9B1A4F8}" type="presParOf" srcId="{66B4447C-F027-4251-B033-6B49071894FD}" destId="{B4FFF772-8B0C-4021-982F-F4841BF8915C}" srcOrd="1" destOrd="0" presId="urn:microsoft.com/office/officeart/2018/2/layout/IconVerticalSolidList"/>
    <dgm:cxn modelId="{1C912E2B-5049-4136-99A7-FC7B5ED3D7EE}" type="presParOf" srcId="{66B4447C-F027-4251-B033-6B49071894FD}" destId="{A872B282-489A-4156-993B-C603868D340C}" srcOrd="2" destOrd="0" presId="urn:microsoft.com/office/officeart/2018/2/layout/IconVerticalSolidList"/>
    <dgm:cxn modelId="{7AF3E01B-F4CB-4B0D-B543-335B465987D0}" type="presParOf" srcId="{66B4447C-F027-4251-B033-6B49071894FD}" destId="{FAE8A595-6CC5-42AF-B472-1807B7052E19}" srcOrd="3" destOrd="0" presId="urn:microsoft.com/office/officeart/2018/2/layout/IconVerticalSolidList"/>
    <dgm:cxn modelId="{6F5398FA-9E13-438B-B0E9-B9F0F2012862}" type="presParOf" srcId="{2F2F85FE-894E-46CD-9E0B-F56942242ADC}" destId="{61E982D9-F86C-434E-B916-569765F4991B}" srcOrd="7" destOrd="0" presId="urn:microsoft.com/office/officeart/2018/2/layout/IconVerticalSolidList"/>
    <dgm:cxn modelId="{EE58D8BE-D9CD-4F84-859C-0546BC4D1FD5}" type="presParOf" srcId="{2F2F85FE-894E-46CD-9E0B-F56942242ADC}" destId="{66E1BBA8-C703-404F-B35D-1F103110D5EE}" srcOrd="8" destOrd="0" presId="urn:microsoft.com/office/officeart/2018/2/layout/IconVerticalSolidList"/>
    <dgm:cxn modelId="{393D9545-EE55-4746-87D4-E9B8469F50B8}" type="presParOf" srcId="{66E1BBA8-C703-404F-B35D-1F103110D5EE}" destId="{373AB0F0-5A43-4634-A7D2-66770C40EA13}" srcOrd="0" destOrd="0" presId="urn:microsoft.com/office/officeart/2018/2/layout/IconVerticalSolidList"/>
    <dgm:cxn modelId="{65DADC8C-EC58-43AF-B7D3-934CA48236AC}" type="presParOf" srcId="{66E1BBA8-C703-404F-B35D-1F103110D5EE}" destId="{09AD96DC-AFDC-4EC6-8AA0-A4B58583401A}" srcOrd="1" destOrd="0" presId="urn:microsoft.com/office/officeart/2018/2/layout/IconVerticalSolidList"/>
    <dgm:cxn modelId="{96C73529-D52D-4B88-B83F-A6466982F37A}" type="presParOf" srcId="{66E1BBA8-C703-404F-B35D-1F103110D5EE}" destId="{8CC9BFEB-2707-4ECC-9982-4CBC306DCD34}" srcOrd="2" destOrd="0" presId="urn:microsoft.com/office/officeart/2018/2/layout/IconVerticalSolidList"/>
    <dgm:cxn modelId="{E37D49FB-BB9B-4968-9D84-B7C6F9A78C9B}" type="presParOf" srcId="{66E1BBA8-C703-404F-B35D-1F103110D5EE}" destId="{3038FAED-27DE-4273-98AF-56FAEA8FBCC0}" srcOrd="3" destOrd="0" presId="urn:microsoft.com/office/officeart/2018/2/layout/IconVerticalSolidList"/>
    <dgm:cxn modelId="{7B13F4C6-8C58-4AFD-9771-13FA3191D368}" type="presParOf" srcId="{2F2F85FE-894E-46CD-9E0B-F56942242ADC}" destId="{8BC7D823-31D5-4A8D-B366-A17ACA9E49F3}" srcOrd="9" destOrd="0" presId="urn:microsoft.com/office/officeart/2018/2/layout/IconVerticalSolidList"/>
    <dgm:cxn modelId="{39CE9CBE-409E-43EB-BFDE-15E33A944ADF}" type="presParOf" srcId="{2F2F85FE-894E-46CD-9E0B-F56942242ADC}" destId="{0DCCBABD-43DC-4756-9ECD-DBD4D90FE185}" srcOrd="10" destOrd="0" presId="urn:microsoft.com/office/officeart/2018/2/layout/IconVerticalSolidList"/>
    <dgm:cxn modelId="{BDC354DB-3D15-452C-AF8E-42198FD1DFC9}" type="presParOf" srcId="{0DCCBABD-43DC-4756-9ECD-DBD4D90FE185}" destId="{A55B2A6E-722A-4015-9D26-31BCCC1C4968}" srcOrd="0" destOrd="0" presId="urn:microsoft.com/office/officeart/2018/2/layout/IconVerticalSolidList"/>
    <dgm:cxn modelId="{11975CB4-0690-4BDF-A77D-CAC00DEA2525}" type="presParOf" srcId="{0DCCBABD-43DC-4756-9ECD-DBD4D90FE185}" destId="{3AF23143-CB63-42EC-82CA-13E87E1450A5}" srcOrd="1" destOrd="0" presId="urn:microsoft.com/office/officeart/2018/2/layout/IconVerticalSolidList"/>
    <dgm:cxn modelId="{F0D6CBA3-AA8F-4741-ACA6-9D073A4CCCEE}" type="presParOf" srcId="{0DCCBABD-43DC-4756-9ECD-DBD4D90FE185}" destId="{82C5DC41-5B61-4CB0-85EC-2BCF24D8833E}" srcOrd="2" destOrd="0" presId="urn:microsoft.com/office/officeart/2018/2/layout/IconVerticalSolidList"/>
    <dgm:cxn modelId="{4C6268B8-3DE1-47CF-AD37-D9FCE388CF16}" type="presParOf" srcId="{0DCCBABD-43DC-4756-9ECD-DBD4D90FE185}" destId="{315BFE43-4FAE-4A4C-8608-0F352FBD056F}"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B6DAA305-A590-4C01-BFF2-86F9602B81FA}" type="doc">
      <dgm:prSet loTypeId="urn:microsoft.com/office/officeart/2018/2/layout/IconVerticalSolidList" loCatId="icon" qsTypeId="urn:microsoft.com/office/officeart/2005/8/quickstyle/simple4" qsCatId="simple" csTypeId="urn:microsoft.com/office/officeart/2018/5/colors/Iconchunking_neutralbg_colorful1" csCatId="colorful" phldr="1"/>
      <dgm:spPr/>
      <dgm:t>
        <a:bodyPr/>
        <a:lstStyle/>
        <a:p>
          <a:endParaRPr lang="en-US"/>
        </a:p>
      </dgm:t>
    </dgm:pt>
    <dgm:pt modelId="{BA53693C-7845-45F2-97FF-EFA821E121DB}">
      <dgm:prSet/>
      <dgm:spPr/>
      <dgm:t>
        <a:bodyPr/>
        <a:lstStyle/>
        <a:p>
          <a:pPr>
            <a:lnSpc>
              <a:spcPct val="100000"/>
            </a:lnSpc>
          </a:pPr>
          <a:r>
            <a:rPr lang="en-US" dirty="0"/>
            <a:t>Secret Management</a:t>
          </a:r>
        </a:p>
      </dgm:t>
    </dgm:pt>
    <dgm:pt modelId="{169501E4-072A-4DCE-9444-26A78C77EDDF}" type="parTrans" cxnId="{45889251-517E-4DDC-9913-3770284EBDC9}">
      <dgm:prSet/>
      <dgm:spPr/>
      <dgm:t>
        <a:bodyPr/>
        <a:lstStyle/>
        <a:p>
          <a:endParaRPr lang="en-US"/>
        </a:p>
      </dgm:t>
    </dgm:pt>
    <dgm:pt modelId="{16C0F65D-4BF2-4B6E-BEBD-EC2B0C1B3429}" type="sibTrans" cxnId="{45889251-517E-4DDC-9913-3770284EBDC9}">
      <dgm:prSet/>
      <dgm:spPr/>
      <dgm:t>
        <a:bodyPr/>
        <a:lstStyle/>
        <a:p>
          <a:endParaRPr lang="en-US"/>
        </a:p>
      </dgm:t>
    </dgm:pt>
    <dgm:pt modelId="{3DC0A90C-4E9B-41F9-84B1-69859EF19597}">
      <dgm:prSet/>
      <dgm:spPr/>
      <dgm:t>
        <a:bodyPr/>
        <a:lstStyle/>
        <a:p>
          <a:pPr>
            <a:lnSpc>
              <a:spcPct val="100000"/>
            </a:lnSpc>
          </a:pPr>
          <a:r>
            <a:rPr lang="en-US" dirty="0"/>
            <a:t>Non Developer Interactions</a:t>
          </a:r>
        </a:p>
      </dgm:t>
    </dgm:pt>
    <dgm:pt modelId="{C0D1330C-B89B-4A5C-B451-22E5AB921E6C}" type="parTrans" cxnId="{B830BF55-2D52-4C10-8275-1FD1A8FA2B38}">
      <dgm:prSet/>
      <dgm:spPr/>
      <dgm:t>
        <a:bodyPr/>
        <a:lstStyle/>
        <a:p>
          <a:endParaRPr lang="en-US"/>
        </a:p>
      </dgm:t>
    </dgm:pt>
    <dgm:pt modelId="{3304132A-040F-4BF9-BEBA-2BCA6E09A336}" type="sibTrans" cxnId="{B830BF55-2D52-4C10-8275-1FD1A8FA2B38}">
      <dgm:prSet/>
      <dgm:spPr/>
      <dgm:t>
        <a:bodyPr/>
        <a:lstStyle/>
        <a:p>
          <a:endParaRPr lang="en-US"/>
        </a:p>
      </dgm:t>
    </dgm:pt>
    <dgm:pt modelId="{6B4F6D88-13DF-4A75-976F-09FB8FECE82B}">
      <dgm:prSet/>
      <dgm:spPr/>
      <dgm:t>
        <a:bodyPr/>
        <a:lstStyle/>
        <a:p>
          <a:pPr>
            <a:lnSpc>
              <a:spcPct val="100000"/>
            </a:lnSpc>
          </a:pPr>
          <a:r>
            <a:rPr lang="en-US" dirty="0"/>
            <a:t>Real-Time Systems</a:t>
          </a:r>
        </a:p>
      </dgm:t>
    </dgm:pt>
    <dgm:pt modelId="{BACBB3AC-DAC8-4C6E-A9E0-4D020F02A0F5}" type="parTrans" cxnId="{62E38E0C-44BB-4CFF-AAA0-1008C9D65B2D}">
      <dgm:prSet/>
      <dgm:spPr/>
      <dgm:t>
        <a:bodyPr/>
        <a:lstStyle/>
        <a:p>
          <a:endParaRPr lang="en-US"/>
        </a:p>
      </dgm:t>
    </dgm:pt>
    <dgm:pt modelId="{64987059-505C-48F5-A60A-84FBA4A6B0A9}" type="sibTrans" cxnId="{62E38E0C-44BB-4CFF-AAA0-1008C9D65B2D}">
      <dgm:prSet/>
      <dgm:spPr/>
      <dgm:t>
        <a:bodyPr/>
        <a:lstStyle/>
        <a:p>
          <a:endParaRPr lang="en-US"/>
        </a:p>
      </dgm:t>
    </dgm:pt>
    <dgm:pt modelId="{EB7B265C-3545-488D-9A8B-20CD369D4325}" type="pres">
      <dgm:prSet presAssocID="{B6DAA305-A590-4C01-BFF2-86F9602B81FA}" presName="root" presStyleCnt="0">
        <dgm:presLayoutVars>
          <dgm:dir/>
          <dgm:resizeHandles val="exact"/>
        </dgm:presLayoutVars>
      </dgm:prSet>
      <dgm:spPr/>
    </dgm:pt>
    <dgm:pt modelId="{2EA4595D-6B04-4B6D-ABF5-88F70F39976B}" type="pres">
      <dgm:prSet presAssocID="{BA53693C-7845-45F2-97FF-EFA821E121DB}" presName="compNode" presStyleCnt="0"/>
      <dgm:spPr/>
    </dgm:pt>
    <dgm:pt modelId="{3659AA9B-C5CA-45D1-8C02-73BA489DAD4B}" type="pres">
      <dgm:prSet presAssocID="{BA53693C-7845-45F2-97FF-EFA821E121DB}" presName="bgRect" presStyleLbl="bgShp" presStyleIdx="0" presStyleCnt="3"/>
      <dgm:spPr/>
    </dgm:pt>
    <dgm:pt modelId="{50CDD10D-3636-44CF-8051-0EB21B49B859}" type="pres">
      <dgm:prSet presAssocID="{BA53693C-7845-45F2-97FF-EFA821E121DB}"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ity"/>
        </a:ext>
      </dgm:extLst>
    </dgm:pt>
    <dgm:pt modelId="{FB3AAAF8-CDCF-4888-8D85-0D3F6C5163BB}" type="pres">
      <dgm:prSet presAssocID="{BA53693C-7845-45F2-97FF-EFA821E121DB}" presName="spaceRect" presStyleCnt="0"/>
      <dgm:spPr/>
    </dgm:pt>
    <dgm:pt modelId="{9B4BF110-C009-47F4-AFD6-9C4C777FFDB2}" type="pres">
      <dgm:prSet presAssocID="{BA53693C-7845-45F2-97FF-EFA821E121DB}" presName="parTx" presStyleLbl="revTx" presStyleIdx="0" presStyleCnt="3">
        <dgm:presLayoutVars>
          <dgm:chMax val="0"/>
          <dgm:chPref val="0"/>
        </dgm:presLayoutVars>
      </dgm:prSet>
      <dgm:spPr/>
    </dgm:pt>
    <dgm:pt modelId="{41AB68AD-B2E4-442F-92E1-4E0CECB444BF}" type="pres">
      <dgm:prSet presAssocID="{16C0F65D-4BF2-4B6E-BEBD-EC2B0C1B3429}" presName="sibTrans" presStyleCnt="0"/>
      <dgm:spPr/>
    </dgm:pt>
    <dgm:pt modelId="{3BB4E138-14DA-468F-84A2-9343CEC7FEDF}" type="pres">
      <dgm:prSet presAssocID="{6B4F6D88-13DF-4A75-976F-09FB8FECE82B}" presName="compNode" presStyleCnt="0"/>
      <dgm:spPr/>
    </dgm:pt>
    <dgm:pt modelId="{B7A81594-8919-4C09-993F-9FB2B5596056}" type="pres">
      <dgm:prSet presAssocID="{6B4F6D88-13DF-4A75-976F-09FB8FECE82B}" presName="bgRect" presStyleLbl="bgShp" presStyleIdx="1" presStyleCnt="3"/>
      <dgm:spPr/>
    </dgm:pt>
    <dgm:pt modelId="{2CE63345-7243-427F-897E-86849D0A888C}" type="pres">
      <dgm:prSet presAssocID="{6B4F6D88-13DF-4A75-976F-09FB8FECE82B}"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Network"/>
        </a:ext>
      </dgm:extLst>
    </dgm:pt>
    <dgm:pt modelId="{AF902357-4C1F-46B7-B830-EC7C8E9BDEF6}" type="pres">
      <dgm:prSet presAssocID="{6B4F6D88-13DF-4A75-976F-09FB8FECE82B}" presName="spaceRect" presStyleCnt="0"/>
      <dgm:spPr/>
    </dgm:pt>
    <dgm:pt modelId="{CFD8A3C4-E5BA-4B45-B3AD-8E9F548F6546}" type="pres">
      <dgm:prSet presAssocID="{6B4F6D88-13DF-4A75-976F-09FB8FECE82B}" presName="parTx" presStyleLbl="revTx" presStyleIdx="1" presStyleCnt="3">
        <dgm:presLayoutVars>
          <dgm:chMax val="0"/>
          <dgm:chPref val="0"/>
        </dgm:presLayoutVars>
      </dgm:prSet>
      <dgm:spPr/>
    </dgm:pt>
    <dgm:pt modelId="{4F494A6C-D9FB-4270-B9CD-92933D694719}" type="pres">
      <dgm:prSet presAssocID="{64987059-505C-48F5-A60A-84FBA4A6B0A9}" presName="sibTrans" presStyleCnt="0"/>
      <dgm:spPr/>
    </dgm:pt>
    <dgm:pt modelId="{3DCC45A7-A0E7-42CD-8FA9-9F7E4071A4C7}" type="pres">
      <dgm:prSet presAssocID="{3DC0A90C-4E9B-41F9-84B1-69859EF19597}" presName="compNode" presStyleCnt="0"/>
      <dgm:spPr/>
    </dgm:pt>
    <dgm:pt modelId="{046001F6-A068-4DA7-8630-C332C124AA01}" type="pres">
      <dgm:prSet presAssocID="{3DC0A90C-4E9B-41F9-84B1-69859EF19597}" presName="bgRect" presStyleLbl="bgShp" presStyleIdx="2" presStyleCnt="3"/>
      <dgm:spPr/>
    </dgm:pt>
    <dgm:pt modelId="{7EC9626E-BD8C-42E1-ADE0-F82326C0068A}" type="pres">
      <dgm:prSet presAssocID="{3DC0A90C-4E9B-41F9-84B1-69859EF19597}"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eam"/>
        </a:ext>
      </dgm:extLst>
    </dgm:pt>
    <dgm:pt modelId="{F64DBA95-E9BE-48F2-BC15-7E2457B10A81}" type="pres">
      <dgm:prSet presAssocID="{3DC0A90C-4E9B-41F9-84B1-69859EF19597}" presName="spaceRect" presStyleCnt="0"/>
      <dgm:spPr/>
    </dgm:pt>
    <dgm:pt modelId="{621D58E2-3AFF-4A65-984B-34A3E60A60E1}" type="pres">
      <dgm:prSet presAssocID="{3DC0A90C-4E9B-41F9-84B1-69859EF19597}" presName="parTx" presStyleLbl="revTx" presStyleIdx="2" presStyleCnt="3">
        <dgm:presLayoutVars>
          <dgm:chMax val="0"/>
          <dgm:chPref val="0"/>
        </dgm:presLayoutVars>
      </dgm:prSet>
      <dgm:spPr/>
    </dgm:pt>
  </dgm:ptLst>
  <dgm:cxnLst>
    <dgm:cxn modelId="{62E38E0C-44BB-4CFF-AAA0-1008C9D65B2D}" srcId="{B6DAA305-A590-4C01-BFF2-86F9602B81FA}" destId="{6B4F6D88-13DF-4A75-976F-09FB8FECE82B}" srcOrd="1" destOrd="0" parTransId="{BACBB3AC-DAC8-4C6E-A9E0-4D020F02A0F5}" sibTransId="{64987059-505C-48F5-A60A-84FBA4A6B0A9}"/>
    <dgm:cxn modelId="{7D8AB93F-A32E-42B0-BE62-1468B26A4B00}" type="presOf" srcId="{B6DAA305-A590-4C01-BFF2-86F9602B81FA}" destId="{EB7B265C-3545-488D-9A8B-20CD369D4325}" srcOrd="0" destOrd="0" presId="urn:microsoft.com/office/officeart/2018/2/layout/IconVerticalSolidList"/>
    <dgm:cxn modelId="{45889251-517E-4DDC-9913-3770284EBDC9}" srcId="{B6DAA305-A590-4C01-BFF2-86F9602B81FA}" destId="{BA53693C-7845-45F2-97FF-EFA821E121DB}" srcOrd="0" destOrd="0" parTransId="{169501E4-072A-4DCE-9444-26A78C77EDDF}" sibTransId="{16C0F65D-4BF2-4B6E-BEBD-EC2B0C1B3429}"/>
    <dgm:cxn modelId="{D2D3B154-07DD-46C5-8C70-70F2093DDD5E}" type="presOf" srcId="{6B4F6D88-13DF-4A75-976F-09FB8FECE82B}" destId="{CFD8A3C4-E5BA-4B45-B3AD-8E9F548F6546}" srcOrd="0" destOrd="0" presId="urn:microsoft.com/office/officeart/2018/2/layout/IconVerticalSolidList"/>
    <dgm:cxn modelId="{B830BF55-2D52-4C10-8275-1FD1A8FA2B38}" srcId="{B6DAA305-A590-4C01-BFF2-86F9602B81FA}" destId="{3DC0A90C-4E9B-41F9-84B1-69859EF19597}" srcOrd="2" destOrd="0" parTransId="{C0D1330C-B89B-4A5C-B451-22E5AB921E6C}" sibTransId="{3304132A-040F-4BF9-BEBA-2BCA6E09A336}"/>
    <dgm:cxn modelId="{0BE30AB5-3A64-4D2F-904B-48DEF13082BA}" type="presOf" srcId="{3DC0A90C-4E9B-41F9-84B1-69859EF19597}" destId="{621D58E2-3AFF-4A65-984B-34A3E60A60E1}" srcOrd="0" destOrd="0" presId="urn:microsoft.com/office/officeart/2018/2/layout/IconVerticalSolidList"/>
    <dgm:cxn modelId="{C4320DCC-737F-48A4-BF77-7CB4D9501F32}" type="presOf" srcId="{BA53693C-7845-45F2-97FF-EFA821E121DB}" destId="{9B4BF110-C009-47F4-AFD6-9C4C777FFDB2}" srcOrd="0" destOrd="0" presId="urn:microsoft.com/office/officeart/2018/2/layout/IconVerticalSolidList"/>
    <dgm:cxn modelId="{77E2A8C5-ECCA-4D05-8223-181FF5429B82}" type="presParOf" srcId="{EB7B265C-3545-488D-9A8B-20CD369D4325}" destId="{2EA4595D-6B04-4B6D-ABF5-88F70F39976B}" srcOrd="0" destOrd="0" presId="urn:microsoft.com/office/officeart/2018/2/layout/IconVerticalSolidList"/>
    <dgm:cxn modelId="{FA0C7650-5FAA-48B7-AC53-C107770E44B2}" type="presParOf" srcId="{2EA4595D-6B04-4B6D-ABF5-88F70F39976B}" destId="{3659AA9B-C5CA-45D1-8C02-73BA489DAD4B}" srcOrd="0" destOrd="0" presId="urn:microsoft.com/office/officeart/2018/2/layout/IconVerticalSolidList"/>
    <dgm:cxn modelId="{F8DD13AC-FF21-48E8-8C29-7B5900F92C61}" type="presParOf" srcId="{2EA4595D-6B04-4B6D-ABF5-88F70F39976B}" destId="{50CDD10D-3636-44CF-8051-0EB21B49B859}" srcOrd="1" destOrd="0" presId="urn:microsoft.com/office/officeart/2018/2/layout/IconVerticalSolidList"/>
    <dgm:cxn modelId="{E8318904-1AE2-4525-974B-5FBA7B5DA07B}" type="presParOf" srcId="{2EA4595D-6B04-4B6D-ABF5-88F70F39976B}" destId="{FB3AAAF8-CDCF-4888-8D85-0D3F6C5163BB}" srcOrd="2" destOrd="0" presId="urn:microsoft.com/office/officeart/2018/2/layout/IconVerticalSolidList"/>
    <dgm:cxn modelId="{2528FEEA-2A4F-434E-BED2-D410AA98093A}" type="presParOf" srcId="{2EA4595D-6B04-4B6D-ABF5-88F70F39976B}" destId="{9B4BF110-C009-47F4-AFD6-9C4C777FFDB2}" srcOrd="3" destOrd="0" presId="urn:microsoft.com/office/officeart/2018/2/layout/IconVerticalSolidList"/>
    <dgm:cxn modelId="{BD572DA2-7004-4513-B261-A375CAE16C63}" type="presParOf" srcId="{EB7B265C-3545-488D-9A8B-20CD369D4325}" destId="{41AB68AD-B2E4-442F-92E1-4E0CECB444BF}" srcOrd="1" destOrd="0" presId="urn:microsoft.com/office/officeart/2018/2/layout/IconVerticalSolidList"/>
    <dgm:cxn modelId="{910BA91F-4D6D-4274-AD5E-183E87379FEE}" type="presParOf" srcId="{EB7B265C-3545-488D-9A8B-20CD369D4325}" destId="{3BB4E138-14DA-468F-84A2-9343CEC7FEDF}" srcOrd="2" destOrd="0" presId="urn:microsoft.com/office/officeart/2018/2/layout/IconVerticalSolidList"/>
    <dgm:cxn modelId="{73411489-53AC-4E19-936E-03C28D129C40}" type="presParOf" srcId="{3BB4E138-14DA-468F-84A2-9343CEC7FEDF}" destId="{B7A81594-8919-4C09-993F-9FB2B5596056}" srcOrd="0" destOrd="0" presId="urn:microsoft.com/office/officeart/2018/2/layout/IconVerticalSolidList"/>
    <dgm:cxn modelId="{855AD562-62EF-47E3-9BAD-D60C92B580BC}" type="presParOf" srcId="{3BB4E138-14DA-468F-84A2-9343CEC7FEDF}" destId="{2CE63345-7243-427F-897E-86849D0A888C}" srcOrd="1" destOrd="0" presId="urn:microsoft.com/office/officeart/2018/2/layout/IconVerticalSolidList"/>
    <dgm:cxn modelId="{7C62B1A0-B862-4F8A-941E-4D5BFA6FC921}" type="presParOf" srcId="{3BB4E138-14DA-468F-84A2-9343CEC7FEDF}" destId="{AF902357-4C1F-46B7-B830-EC7C8E9BDEF6}" srcOrd="2" destOrd="0" presId="urn:microsoft.com/office/officeart/2018/2/layout/IconVerticalSolidList"/>
    <dgm:cxn modelId="{42EBBCF0-8935-4C23-A1FA-7C28847D088C}" type="presParOf" srcId="{3BB4E138-14DA-468F-84A2-9343CEC7FEDF}" destId="{CFD8A3C4-E5BA-4B45-B3AD-8E9F548F6546}" srcOrd="3" destOrd="0" presId="urn:microsoft.com/office/officeart/2018/2/layout/IconVerticalSolidList"/>
    <dgm:cxn modelId="{CE69F9F1-1092-4AC2-8ED8-1259AE47574B}" type="presParOf" srcId="{EB7B265C-3545-488D-9A8B-20CD369D4325}" destId="{4F494A6C-D9FB-4270-B9CD-92933D694719}" srcOrd="3" destOrd="0" presId="urn:microsoft.com/office/officeart/2018/2/layout/IconVerticalSolidList"/>
    <dgm:cxn modelId="{A1A4569E-38CF-41EA-ADD8-2FF5D489B287}" type="presParOf" srcId="{EB7B265C-3545-488D-9A8B-20CD369D4325}" destId="{3DCC45A7-A0E7-42CD-8FA9-9F7E4071A4C7}" srcOrd="4" destOrd="0" presId="urn:microsoft.com/office/officeart/2018/2/layout/IconVerticalSolidList"/>
    <dgm:cxn modelId="{2770B48C-EF91-4F3E-B1C8-6962CFF65BE9}" type="presParOf" srcId="{3DCC45A7-A0E7-42CD-8FA9-9F7E4071A4C7}" destId="{046001F6-A068-4DA7-8630-C332C124AA01}" srcOrd="0" destOrd="0" presId="urn:microsoft.com/office/officeart/2018/2/layout/IconVerticalSolidList"/>
    <dgm:cxn modelId="{3CF8D1CA-C8C4-4088-86B2-CF3CB1DED932}" type="presParOf" srcId="{3DCC45A7-A0E7-42CD-8FA9-9F7E4071A4C7}" destId="{7EC9626E-BD8C-42E1-ADE0-F82326C0068A}" srcOrd="1" destOrd="0" presId="urn:microsoft.com/office/officeart/2018/2/layout/IconVerticalSolidList"/>
    <dgm:cxn modelId="{FE1639D5-1A4A-4D70-9B21-7DA71152D1FF}" type="presParOf" srcId="{3DCC45A7-A0E7-42CD-8FA9-9F7E4071A4C7}" destId="{F64DBA95-E9BE-48F2-BC15-7E2457B10A81}" srcOrd="2" destOrd="0" presId="urn:microsoft.com/office/officeart/2018/2/layout/IconVerticalSolidList"/>
    <dgm:cxn modelId="{976374CF-E713-40D1-B243-57489548991F}" type="presParOf" srcId="{3DCC45A7-A0E7-42CD-8FA9-9F7E4071A4C7}" destId="{621D58E2-3AFF-4A65-984B-34A3E60A60E1}"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D3CBC6-6253-45DE-B38C-C2CCAD87A2D3}">
      <dsp:nvSpPr>
        <dsp:cNvPr id="0" name=""/>
        <dsp:cNvSpPr/>
      </dsp:nvSpPr>
      <dsp:spPr>
        <a:xfrm>
          <a:off x="0" y="1903"/>
          <a:ext cx="6513603" cy="81125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BF4AB67B-29F9-45D1-9123-77C99DD02372}">
      <dsp:nvSpPr>
        <dsp:cNvPr id="0" name=""/>
        <dsp:cNvSpPr/>
      </dsp:nvSpPr>
      <dsp:spPr>
        <a:xfrm>
          <a:off x="245405" y="184436"/>
          <a:ext cx="446191" cy="44619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460E8E48-8E86-4109-B3F5-16CDB455F2E8}">
      <dsp:nvSpPr>
        <dsp:cNvPr id="0" name=""/>
        <dsp:cNvSpPr/>
      </dsp:nvSpPr>
      <dsp:spPr>
        <a:xfrm>
          <a:off x="937002" y="1903"/>
          <a:ext cx="5576601" cy="811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858" tIns="85858" rIns="85858" bIns="85858" numCol="1" spcCol="1270" anchor="ctr" anchorCtr="0">
          <a:noAutofit/>
        </a:bodyPr>
        <a:lstStyle/>
        <a:p>
          <a:pPr marL="0" lvl="0" indent="0" algn="l" defTabSz="844550">
            <a:lnSpc>
              <a:spcPct val="90000"/>
            </a:lnSpc>
            <a:spcBef>
              <a:spcPct val="0"/>
            </a:spcBef>
            <a:spcAft>
              <a:spcPct val="35000"/>
            </a:spcAft>
            <a:buNone/>
          </a:pPr>
          <a:r>
            <a:rPr lang="en-US" sz="1900" kern="1200"/>
            <a:t>Static Website</a:t>
          </a:r>
        </a:p>
      </dsp:txBody>
      <dsp:txXfrm>
        <a:off x="937002" y="1903"/>
        <a:ext cx="5576601" cy="811257"/>
      </dsp:txXfrm>
    </dsp:sp>
    <dsp:sp modelId="{42B181F6-3202-4A09-8A01-87432BBD0D63}">
      <dsp:nvSpPr>
        <dsp:cNvPr id="0" name=""/>
        <dsp:cNvSpPr/>
      </dsp:nvSpPr>
      <dsp:spPr>
        <a:xfrm>
          <a:off x="0" y="1015975"/>
          <a:ext cx="6513603" cy="81125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FAA50DC7-2DD8-4982-9642-9D02C9ACEED9}">
      <dsp:nvSpPr>
        <dsp:cNvPr id="0" name=""/>
        <dsp:cNvSpPr/>
      </dsp:nvSpPr>
      <dsp:spPr>
        <a:xfrm>
          <a:off x="245405" y="1198508"/>
          <a:ext cx="446191" cy="44619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F75618AB-C966-4D3F-9536-4B2EF3B669C1}">
      <dsp:nvSpPr>
        <dsp:cNvPr id="0" name=""/>
        <dsp:cNvSpPr/>
      </dsp:nvSpPr>
      <dsp:spPr>
        <a:xfrm>
          <a:off x="937002" y="1015975"/>
          <a:ext cx="5576601" cy="811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858" tIns="85858" rIns="85858" bIns="85858" numCol="1" spcCol="1270" anchor="ctr" anchorCtr="0">
          <a:noAutofit/>
        </a:bodyPr>
        <a:lstStyle/>
        <a:p>
          <a:pPr marL="0" lvl="0" indent="0" algn="l" defTabSz="844550">
            <a:lnSpc>
              <a:spcPct val="90000"/>
            </a:lnSpc>
            <a:spcBef>
              <a:spcPct val="0"/>
            </a:spcBef>
            <a:spcAft>
              <a:spcPct val="35000"/>
            </a:spcAft>
            <a:buNone/>
          </a:pPr>
          <a:r>
            <a:rPr lang="en-US" sz="1900" kern="1200"/>
            <a:t>CDN Hosting</a:t>
          </a:r>
        </a:p>
      </dsp:txBody>
      <dsp:txXfrm>
        <a:off x="937002" y="1015975"/>
        <a:ext cx="5576601" cy="811257"/>
      </dsp:txXfrm>
    </dsp:sp>
    <dsp:sp modelId="{FA4BB7F6-BBAB-4EB7-9832-503FE8792B9F}">
      <dsp:nvSpPr>
        <dsp:cNvPr id="0" name=""/>
        <dsp:cNvSpPr/>
      </dsp:nvSpPr>
      <dsp:spPr>
        <a:xfrm>
          <a:off x="0" y="2030048"/>
          <a:ext cx="6513603" cy="81125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BED551DC-6310-4102-A0FF-B5761F92C702}">
      <dsp:nvSpPr>
        <dsp:cNvPr id="0" name=""/>
        <dsp:cNvSpPr/>
      </dsp:nvSpPr>
      <dsp:spPr>
        <a:xfrm>
          <a:off x="245405" y="2212581"/>
          <a:ext cx="446191" cy="44619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26172011-CD68-48FE-AEBF-9B7695AC2A54}">
      <dsp:nvSpPr>
        <dsp:cNvPr id="0" name=""/>
        <dsp:cNvSpPr/>
      </dsp:nvSpPr>
      <dsp:spPr>
        <a:xfrm>
          <a:off x="937002" y="2030048"/>
          <a:ext cx="5576601" cy="811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858" tIns="85858" rIns="85858" bIns="85858" numCol="1" spcCol="1270" anchor="ctr" anchorCtr="0">
          <a:noAutofit/>
        </a:bodyPr>
        <a:lstStyle/>
        <a:p>
          <a:pPr marL="0" lvl="0" indent="0" algn="l" defTabSz="844550">
            <a:lnSpc>
              <a:spcPct val="90000"/>
            </a:lnSpc>
            <a:spcBef>
              <a:spcPct val="0"/>
            </a:spcBef>
            <a:spcAft>
              <a:spcPct val="35000"/>
            </a:spcAft>
            <a:buNone/>
          </a:pPr>
          <a:r>
            <a:rPr lang="en-US" sz="1900" kern="1200"/>
            <a:t>Modern Build Tools</a:t>
          </a:r>
        </a:p>
      </dsp:txBody>
      <dsp:txXfrm>
        <a:off x="937002" y="2030048"/>
        <a:ext cx="5576601" cy="811257"/>
      </dsp:txXfrm>
    </dsp:sp>
    <dsp:sp modelId="{F1192B60-770F-43FB-82D5-B53220EFA2AA}">
      <dsp:nvSpPr>
        <dsp:cNvPr id="0" name=""/>
        <dsp:cNvSpPr/>
      </dsp:nvSpPr>
      <dsp:spPr>
        <a:xfrm>
          <a:off x="0" y="3044120"/>
          <a:ext cx="6513603" cy="81125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B4FFF772-8B0C-4021-982F-F4841BF8915C}">
      <dsp:nvSpPr>
        <dsp:cNvPr id="0" name=""/>
        <dsp:cNvSpPr/>
      </dsp:nvSpPr>
      <dsp:spPr>
        <a:xfrm>
          <a:off x="245405" y="3226653"/>
          <a:ext cx="446191" cy="44619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FAE8A595-6CC5-42AF-B472-1807B7052E19}">
      <dsp:nvSpPr>
        <dsp:cNvPr id="0" name=""/>
        <dsp:cNvSpPr/>
      </dsp:nvSpPr>
      <dsp:spPr>
        <a:xfrm>
          <a:off x="937002" y="3044120"/>
          <a:ext cx="5576601" cy="811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858" tIns="85858" rIns="85858" bIns="85858" numCol="1" spcCol="1270" anchor="ctr" anchorCtr="0">
          <a:noAutofit/>
        </a:bodyPr>
        <a:lstStyle/>
        <a:p>
          <a:pPr marL="0" lvl="0" indent="0" algn="l" defTabSz="844550">
            <a:lnSpc>
              <a:spcPct val="90000"/>
            </a:lnSpc>
            <a:spcBef>
              <a:spcPct val="0"/>
            </a:spcBef>
            <a:spcAft>
              <a:spcPct val="35000"/>
            </a:spcAft>
            <a:buNone/>
          </a:pPr>
          <a:r>
            <a:rPr lang="en-US" sz="1900" kern="1200"/>
            <a:t>Single Git Repository</a:t>
          </a:r>
        </a:p>
      </dsp:txBody>
      <dsp:txXfrm>
        <a:off x="937002" y="3044120"/>
        <a:ext cx="5576601" cy="811257"/>
      </dsp:txXfrm>
    </dsp:sp>
    <dsp:sp modelId="{373AB0F0-5A43-4634-A7D2-66770C40EA13}">
      <dsp:nvSpPr>
        <dsp:cNvPr id="0" name=""/>
        <dsp:cNvSpPr/>
      </dsp:nvSpPr>
      <dsp:spPr>
        <a:xfrm>
          <a:off x="0" y="4058192"/>
          <a:ext cx="6513603" cy="81125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09AD96DC-AFDC-4EC6-8AA0-A4B58583401A}">
      <dsp:nvSpPr>
        <dsp:cNvPr id="0" name=""/>
        <dsp:cNvSpPr/>
      </dsp:nvSpPr>
      <dsp:spPr>
        <a:xfrm>
          <a:off x="245405" y="4240725"/>
          <a:ext cx="446191" cy="446191"/>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3038FAED-27DE-4273-98AF-56FAEA8FBCC0}">
      <dsp:nvSpPr>
        <dsp:cNvPr id="0" name=""/>
        <dsp:cNvSpPr/>
      </dsp:nvSpPr>
      <dsp:spPr>
        <a:xfrm>
          <a:off x="937002" y="4058192"/>
          <a:ext cx="5576601" cy="811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858" tIns="85858" rIns="85858" bIns="85858" numCol="1" spcCol="1270" anchor="ctr" anchorCtr="0">
          <a:noAutofit/>
        </a:bodyPr>
        <a:lstStyle/>
        <a:p>
          <a:pPr marL="0" lvl="0" indent="0" algn="l" defTabSz="844550">
            <a:lnSpc>
              <a:spcPct val="90000"/>
            </a:lnSpc>
            <a:spcBef>
              <a:spcPct val="0"/>
            </a:spcBef>
            <a:spcAft>
              <a:spcPct val="35000"/>
            </a:spcAft>
            <a:buNone/>
          </a:pPr>
          <a:r>
            <a:rPr lang="en-US" sz="1900" kern="1200"/>
            <a:t>Atomic Deploys</a:t>
          </a:r>
        </a:p>
      </dsp:txBody>
      <dsp:txXfrm>
        <a:off x="937002" y="4058192"/>
        <a:ext cx="5576601" cy="811257"/>
      </dsp:txXfrm>
    </dsp:sp>
    <dsp:sp modelId="{A55B2A6E-722A-4015-9D26-31BCCC1C4968}">
      <dsp:nvSpPr>
        <dsp:cNvPr id="0" name=""/>
        <dsp:cNvSpPr/>
      </dsp:nvSpPr>
      <dsp:spPr>
        <a:xfrm>
          <a:off x="0" y="5072264"/>
          <a:ext cx="6513603" cy="81125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3AF23143-CB63-42EC-82CA-13E87E1450A5}">
      <dsp:nvSpPr>
        <dsp:cNvPr id="0" name=""/>
        <dsp:cNvSpPr/>
      </dsp:nvSpPr>
      <dsp:spPr>
        <a:xfrm>
          <a:off x="245405" y="5254797"/>
          <a:ext cx="446191" cy="446191"/>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315BFE43-4FAE-4A4C-8608-0F352FBD056F}">
      <dsp:nvSpPr>
        <dsp:cNvPr id="0" name=""/>
        <dsp:cNvSpPr/>
      </dsp:nvSpPr>
      <dsp:spPr>
        <a:xfrm>
          <a:off x="937002" y="5072264"/>
          <a:ext cx="5576601" cy="811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858" tIns="85858" rIns="85858" bIns="85858" numCol="1" spcCol="1270" anchor="ctr" anchorCtr="0">
          <a:noAutofit/>
        </a:bodyPr>
        <a:lstStyle/>
        <a:p>
          <a:pPr marL="0" lvl="0" indent="0" algn="l" defTabSz="844550">
            <a:lnSpc>
              <a:spcPct val="90000"/>
            </a:lnSpc>
            <a:spcBef>
              <a:spcPct val="0"/>
            </a:spcBef>
            <a:spcAft>
              <a:spcPct val="35000"/>
            </a:spcAft>
            <a:buNone/>
          </a:pPr>
          <a:r>
            <a:rPr lang="en-US" sz="1900" kern="1200" dirty="0"/>
            <a:t>Instant Cache Invalidation</a:t>
          </a:r>
        </a:p>
      </dsp:txBody>
      <dsp:txXfrm>
        <a:off x="937002" y="5072264"/>
        <a:ext cx="5576601" cy="81125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D3CBC6-6253-45DE-B38C-C2CCAD87A2D3}">
      <dsp:nvSpPr>
        <dsp:cNvPr id="0" name=""/>
        <dsp:cNvSpPr/>
      </dsp:nvSpPr>
      <dsp:spPr>
        <a:xfrm>
          <a:off x="0" y="1903"/>
          <a:ext cx="6513603" cy="81125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BF4AB67B-29F9-45D1-9123-77C99DD02372}">
      <dsp:nvSpPr>
        <dsp:cNvPr id="0" name=""/>
        <dsp:cNvSpPr/>
      </dsp:nvSpPr>
      <dsp:spPr>
        <a:xfrm>
          <a:off x="245405" y="184436"/>
          <a:ext cx="446191" cy="44619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460E8E48-8E86-4109-B3F5-16CDB455F2E8}">
      <dsp:nvSpPr>
        <dsp:cNvPr id="0" name=""/>
        <dsp:cNvSpPr/>
      </dsp:nvSpPr>
      <dsp:spPr>
        <a:xfrm>
          <a:off x="937002" y="1903"/>
          <a:ext cx="5576601" cy="811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858" tIns="85858" rIns="85858" bIns="85858" numCol="1" spcCol="1270" anchor="ctr" anchorCtr="0">
          <a:noAutofit/>
        </a:bodyPr>
        <a:lstStyle/>
        <a:p>
          <a:pPr marL="0" lvl="0" indent="0" algn="l" defTabSz="844550">
            <a:lnSpc>
              <a:spcPct val="90000"/>
            </a:lnSpc>
            <a:spcBef>
              <a:spcPct val="0"/>
            </a:spcBef>
            <a:spcAft>
              <a:spcPct val="35000"/>
            </a:spcAft>
            <a:buNone/>
          </a:pPr>
          <a:r>
            <a:rPr lang="en-US" sz="1900" kern="1200"/>
            <a:t>Static Website</a:t>
          </a:r>
        </a:p>
      </dsp:txBody>
      <dsp:txXfrm>
        <a:off x="937002" y="1903"/>
        <a:ext cx="5576601" cy="811257"/>
      </dsp:txXfrm>
    </dsp:sp>
    <dsp:sp modelId="{42B181F6-3202-4A09-8A01-87432BBD0D63}">
      <dsp:nvSpPr>
        <dsp:cNvPr id="0" name=""/>
        <dsp:cNvSpPr/>
      </dsp:nvSpPr>
      <dsp:spPr>
        <a:xfrm>
          <a:off x="0" y="1015975"/>
          <a:ext cx="6513603" cy="81125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FAA50DC7-2DD8-4982-9642-9D02C9ACEED9}">
      <dsp:nvSpPr>
        <dsp:cNvPr id="0" name=""/>
        <dsp:cNvSpPr/>
      </dsp:nvSpPr>
      <dsp:spPr>
        <a:xfrm>
          <a:off x="245405" y="1198508"/>
          <a:ext cx="446191" cy="44619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F75618AB-C966-4D3F-9536-4B2EF3B669C1}">
      <dsp:nvSpPr>
        <dsp:cNvPr id="0" name=""/>
        <dsp:cNvSpPr/>
      </dsp:nvSpPr>
      <dsp:spPr>
        <a:xfrm>
          <a:off x="937002" y="1015975"/>
          <a:ext cx="5576601" cy="811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858" tIns="85858" rIns="85858" bIns="85858" numCol="1" spcCol="1270" anchor="ctr" anchorCtr="0">
          <a:noAutofit/>
        </a:bodyPr>
        <a:lstStyle/>
        <a:p>
          <a:pPr marL="0" lvl="0" indent="0" algn="l" defTabSz="844550">
            <a:lnSpc>
              <a:spcPct val="90000"/>
            </a:lnSpc>
            <a:spcBef>
              <a:spcPct val="0"/>
            </a:spcBef>
            <a:spcAft>
              <a:spcPct val="35000"/>
            </a:spcAft>
            <a:buNone/>
          </a:pPr>
          <a:r>
            <a:rPr lang="en-US" sz="1900" kern="1200"/>
            <a:t>CDN Hosting</a:t>
          </a:r>
        </a:p>
      </dsp:txBody>
      <dsp:txXfrm>
        <a:off x="937002" y="1015975"/>
        <a:ext cx="5576601" cy="811257"/>
      </dsp:txXfrm>
    </dsp:sp>
    <dsp:sp modelId="{FA4BB7F6-BBAB-4EB7-9832-503FE8792B9F}">
      <dsp:nvSpPr>
        <dsp:cNvPr id="0" name=""/>
        <dsp:cNvSpPr/>
      </dsp:nvSpPr>
      <dsp:spPr>
        <a:xfrm>
          <a:off x="0" y="2030048"/>
          <a:ext cx="6513603" cy="81125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BED551DC-6310-4102-A0FF-B5761F92C702}">
      <dsp:nvSpPr>
        <dsp:cNvPr id="0" name=""/>
        <dsp:cNvSpPr/>
      </dsp:nvSpPr>
      <dsp:spPr>
        <a:xfrm>
          <a:off x="245405" y="2212581"/>
          <a:ext cx="446191" cy="44619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26172011-CD68-48FE-AEBF-9B7695AC2A54}">
      <dsp:nvSpPr>
        <dsp:cNvPr id="0" name=""/>
        <dsp:cNvSpPr/>
      </dsp:nvSpPr>
      <dsp:spPr>
        <a:xfrm>
          <a:off x="937002" y="2030048"/>
          <a:ext cx="5576601" cy="811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858" tIns="85858" rIns="85858" bIns="85858" numCol="1" spcCol="1270" anchor="ctr" anchorCtr="0">
          <a:noAutofit/>
        </a:bodyPr>
        <a:lstStyle/>
        <a:p>
          <a:pPr marL="0" lvl="0" indent="0" algn="l" defTabSz="844550">
            <a:lnSpc>
              <a:spcPct val="90000"/>
            </a:lnSpc>
            <a:spcBef>
              <a:spcPct val="0"/>
            </a:spcBef>
            <a:spcAft>
              <a:spcPct val="35000"/>
            </a:spcAft>
            <a:buNone/>
          </a:pPr>
          <a:r>
            <a:rPr lang="en-US" sz="1900" kern="1200"/>
            <a:t>Modern Build Tools</a:t>
          </a:r>
        </a:p>
      </dsp:txBody>
      <dsp:txXfrm>
        <a:off x="937002" y="2030048"/>
        <a:ext cx="5576601" cy="811257"/>
      </dsp:txXfrm>
    </dsp:sp>
    <dsp:sp modelId="{F1192B60-770F-43FB-82D5-B53220EFA2AA}">
      <dsp:nvSpPr>
        <dsp:cNvPr id="0" name=""/>
        <dsp:cNvSpPr/>
      </dsp:nvSpPr>
      <dsp:spPr>
        <a:xfrm>
          <a:off x="0" y="3044120"/>
          <a:ext cx="6513603" cy="81125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B4FFF772-8B0C-4021-982F-F4841BF8915C}">
      <dsp:nvSpPr>
        <dsp:cNvPr id="0" name=""/>
        <dsp:cNvSpPr/>
      </dsp:nvSpPr>
      <dsp:spPr>
        <a:xfrm>
          <a:off x="245405" y="3226653"/>
          <a:ext cx="446191" cy="44619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FAE8A595-6CC5-42AF-B472-1807B7052E19}">
      <dsp:nvSpPr>
        <dsp:cNvPr id="0" name=""/>
        <dsp:cNvSpPr/>
      </dsp:nvSpPr>
      <dsp:spPr>
        <a:xfrm>
          <a:off x="937002" y="3044120"/>
          <a:ext cx="5576601" cy="811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858" tIns="85858" rIns="85858" bIns="85858" numCol="1" spcCol="1270" anchor="ctr" anchorCtr="0">
          <a:noAutofit/>
        </a:bodyPr>
        <a:lstStyle/>
        <a:p>
          <a:pPr marL="0" lvl="0" indent="0" algn="l" defTabSz="844550">
            <a:lnSpc>
              <a:spcPct val="90000"/>
            </a:lnSpc>
            <a:spcBef>
              <a:spcPct val="0"/>
            </a:spcBef>
            <a:spcAft>
              <a:spcPct val="35000"/>
            </a:spcAft>
            <a:buNone/>
          </a:pPr>
          <a:r>
            <a:rPr lang="en-US" sz="1900" kern="1200"/>
            <a:t>Single Git Repository</a:t>
          </a:r>
        </a:p>
      </dsp:txBody>
      <dsp:txXfrm>
        <a:off x="937002" y="3044120"/>
        <a:ext cx="5576601" cy="811257"/>
      </dsp:txXfrm>
    </dsp:sp>
    <dsp:sp modelId="{373AB0F0-5A43-4634-A7D2-66770C40EA13}">
      <dsp:nvSpPr>
        <dsp:cNvPr id="0" name=""/>
        <dsp:cNvSpPr/>
      </dsp:nvSpPr>
      <dsp:spPr>
        <a:xfrm>
          <a:off x="0" y="4058192"/>
          <a:ext cx="6513603" cy="81125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09AD96DC-AFDC-4EC6-8AA0-A4B58583401A}">
      <dsp:nvSpPr>
        <dsp:cNvPr id="0" name=""/>
        <dsp:cNvSpPr/>
      </dsp:nvSpPr>
      <dsp:spPr>
        <a:xfrm>
          <a:off x="245405" y="4240725"/>
          <a:ext cx="446191" cy="446191"/>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3038FAED-27DE-4273-98AF-56FAEA8FBCC0}">
      <dsp:nvSpPr>
        <dsp:cNvPr id="0" name=""/>
        <dsp:cNvSpPr/>
      </dsp:nvSpPr>
      <dsp:spPr>
        <a:xfrm>
          <a:off x="937002" y="4058192"/>
          <a:ext cx="5576601" cy="811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858" tIns="85858" rIns="85858" bIns="85858" numCol="1" spcCol="1270" anchor="ctr" anchorCtr="0">
          <a:noAutofit/>
        </a:bodyPr>
        <a:lstStyle/>
        <a:p>
          <a:pPr marL="0" lvl="0" indent="0" algn="l" defTabSz="844550">
            <a:lnSpc>
              <a:spcPct val="90000"/>
            </a:lnSpc>
            <a:spcBef>
              <a:spcPct val="0"/>
            </a:spcBef>
            <a:spcAft>
              <a:spcPct val="35000"/>
            </a:spcAft>
            <a:buNone/>
          </a:pPr>
          <a:r>
            <a:rPr lang="en-US" sz="1900" kern="1200"/>
            <a:t>Atomic Deploys</a:t>
          </a:r>
        </a:p>
      </dsp:txBody>
      <dsp:txXfrm>
        <a:off x="937002" y="4058192"/>
        <a:ext cx="5576601" cy="811257"/>
      </dsp:txXfrm>
    </dsp:sp>
    <dsp:sp modelId="{A55B2A6E-722A-4015-9D26-31BCCC1C4968}">
      <dsp:nvSpPr>
        <dsp:cNvPr id="0" name=""/>
        <dsp:cNvSpPr/>
      </dsp:nvSpPr>
      <dsp:spPr>
        <a:xfrm>
          <a:off x="0" y="5072264"/>
          <a:ext cx="6513603" cy="81125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3AF23143-CB63-42EC-82CA-13E87E1450A5}">
      <dsp:nvSpPr>
        <dsp:cNvPr id="0" name=""/>
        <dsp:cNvSpPr/>
      </dsp:nvSpPr>
      <dsp:spPr>
        <a:xfrm>
          <a:off x="245405" y="5254797"/>
          <a:ext cx="446191" cy="446191"/>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315BFE43-4FAE-4A4C-8608-0F352FBD056F}">
      <dsp:nvSpPr>
        <dsp:cNvPr id="0" name=""/>
        <dsp:cNvSpPr/>
      </dsp:nvSpPr>
      <dsp:spPr>
        <a:xfrm>
          <a:off x="937002" y="5072264"/>
          <a:ext cx="5576601" cy="811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858" tIns="85858" rIns="85858" bIns="85858" numCol="1" spcCol="1270" anchor="ctr" anchorCtr="0">
          <a:noAutofit/>
        </a:bodyPr>
        <a:lstStyle/>
        <a:p>
          <a:pPr marL="0" lvl="0" indent="0" algn="l" defTabSz="844550">
            <a:lnSpc>
              <a:spcPct val="90000"/>
            </a:lnSpc>
            <a:spcBef>
              <a:spcPct val="0"/>
            </a:spcBef>
            <a:spcAft>
              <a:spcPct val="35000"/>
            </a:spcAft>
            <a:buNone/>
          </a:pPr>
          <a:r>
            <a:rPr lang="en-US" sz="1900" kern="1200" dirty="0"/>
            <a:t>Instant Cache Invalidation</a:t>
          </a:r>
        </a:p>
      </dsp:txBody>
      <dsp:txXfrm>
        <a:off x="937002" y="5072264"/>
        <a:ext cx="5576601" cy="81125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47AFAF-9097-4BEF-BFD4-1A0063D3FAB1}">
      <dsp:nvSpPr>
        <dsp:cNvPr id="0" name=""/>
        <dsp:cNvSpPr/>
      </dsp:nvSpPr>
      <dsp:spPr>
        <a:xfrm>
          <a:off x="0" y="2442"/>
          <a:ext cx="6513603" cy="123800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4A18C4B6-850F-4020-B274-6C6A683F12AC}">
      <dsp:nvSpPr>
        <dsp:cNvPr id="0" name=""/>
        <dsp:cNvSpPr/>
      </dsp:nvSpPr>
      <dsp:spPr>
        <a:xfrm>
          <a:off x="374497" y="280994"/>
          <a:ext cx="680904" cy="68090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DAD58846-7ADF-495B-A5C2-0F7C9D12E69F}">
      <dsp:nvSpPr>
        <dsp:cNvPr id="0" name=""/>
        <dsp:cNvSpPr/>
      </dsp:nvSpPr>
      <dsp:spPr>
        <a:xfrm>
          <a:off x="1429899" y="2442"/>
          <a:ext cx="5083704" cy="1238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23" tIns="131023" rIns="131023" bIns="131023" numCol="1" spcCol="1270" anchor="ctr" anchorCtr="0">
          <a:noAutofit/>
        </a:bodyPr>
        <a:lstStyle/>
        <a:p>
          <a:pPr marL="0" lvl="0" indent="0" algn="l" defTabSz="977900">
            <a:lnSpc>
              <a:spcPct val="90000"/>
            </a:lnSpc>
            <a:spcBef>
              <a:spcPct val="0"/>
            </a:spcBef>
            <a:spcAft>
              <a:spcPct val="35000"/>
            </a:spcAft>
            <a:buNone/>
          </a:pPr>
          <a:r>
            <a:rPr lang="en-US" sz="2200" kern="1200"/>
            <a:t>Write</a:t>
          </a:r>
        </a:p>
      </dsp:txBody>
      <dsp:txXfrm>
        <a:off x="1429899" y="2442"/>
        <a:ext cx="5083704" cy="1238008"/>
      </dsp:txXfrm>
    </dsp:sp>
    <dsp:sp modelId="{9ACACD8F-FC08-4EB2-BD20-7FA7BFE33841}">
      <dsp:nvSpPr>
        <dsp:cNvPr id="0" name=""/>
        <dsp:cNvSpPr/>
      </dsp:nvSpPr>
      <dsp:spPr>
        <a:xfrm>
          <a:off x="0" y="1549953"/>
          <a:ext cx="6513603" cy="123800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80652D3A-6F89-407E-86BA-309B9770A42D}">
      <dsp:nvSpPr>
        <dsp:cNvPr id="0" name=""/>
        <dsp:cNvSpPr/>
      </dsp:nvSpPr>
      <dsp:spPr>
        <a:xfrm>
          <a:off x="374497" y="1828505"/>
          <a:ext cx="680904" cy="68090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73285F04-1FDC-4940-B3D2-9D21DE23DAEA}">
      <dsp:nvSpPr>
        <dsp:cNvPr id="0" name=""/>
        <dsp:cNvSpPr/>
      </dsp:nvSpPr>
      <dsp:spPr>
        <a:xfrm>
          <a:off x="1429899" y="1549953"/>
          <a:ext cx="5083704" cy="1238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23" tIns="131023" rIns="131023" bIns="131023" numCol="1" spcCol="1270" anchor="ctr" anchorCtr="0">
          <a:noAutofit/>
        </a:bodyPr>
        <a:lstStyle/>
        <a:p>
          <a:pPr marL="0" lvl="0" indent="0" algn="l" defTabSz="977900">
            <a:lnSpc>
              <a:spcPct val="90000"/>
            </a:lnSpc>
            <a:spcBef>
              <a:spcPct val="0"/>
            </a:spcBef>
            <a:spcAft>
              <a:spcPct val="35000"/>
            </a:spcAft>
            <a:buNone/>
          </a:pPr>
          <a:r>
            <a:rPr lang="en-US" sz="2200" kern="1200"/>
            <a:t>Server</a:t>
          </a:r>
        </a:p>
      </dsp:txBody>
      <dsp:txXfrm>
        <a:off x="1429899" y="1549953"/>
        <a:ext cx="5083704" cy="1238008"/>
      </dsp:txXfrm>
    </dsp:sp>
    <dsp:sp modelId="{87EF8A97-679A-4CFC-B0C3-B25393CE0910}">
      <dsp:nvSpPr>
        <dsp:cNvPr id="0" name=""/>
        <dsp:cNvSpPr/>
      </dsp:nvSpPr>
      <dsp:spPr>
        <a:xfrm>
          <a:off x="0" y="3097464"/>
          <a:ext cx="6513603" cy="123800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9CECB531-50AE-4C6E-9B4E-E443BB59421C}">
      <dsp:nvSpPr>
        <dsp:cNvPr id="0" name=""/>
        <dsp:cNvSpPr/>
      </dsp:nvSpPr>
      <dsp:spPr>
        <a:xfrm>
          <a:off x="374497" y="3376015"/>
          <a:ext cx="680904" cy="68090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4ED24267-1C26-45B5-ACB1-9C6423F6DF34}">
      <dsp:nvSpPr>
        <dsp:cNvPr id="0" name=""/>
        <dsp:cNvSpPr/>
      </dsp:nvSpPr>
      <dsp:spPr>
        <a:xfrm>
          <a:off x="1429899" y="3097464"/>
          <a:ext cx="5083704" cy="1238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23" tIns="131023" rIns="131023" bIns="131023" numCol="1" spcCol="1270" anchor="ctr" anchorCtr="0">
          <a:noAutofit/>
        </a:bodyPr>
        <a:lstStyle/>
        <a:p>
          <a:pPr marL="0" lvl="0" indent="0" algn="l" defTabSz="977900">
            <a:lnSpc>
              <a:spcPct val="90000"/>
            </a:lnSpc>
            <a:spcBef>
              <a:spcPct val="0"/>
            </a:spcBef>
            <a:spcAft>
              <a:spcPct val="35000"/>
            </a:spcAft>
            <a:buNone/>
          </a:pPr>
          <a:r>
            <a:rPr lang="en-US" sz="2200" kern="1200"/>
            <a:t>Client</a:t>
          </a:r>
        </a:p>
      </dsp:txBody>
      <dsp:txXfrm>
        <a:off x="1429899" y="3097464"/>
        <a:ext cx="5083704" cy="1238008"/>
      </dsp:txXfrm>
    </dsp:sp>
    <dsp:sp modelId="{ACF3CA36-64D4-4C43-987A-F13961CDCDD7}">
      <dsp:nvSpPr>
        <dsp:cNvPr id="0" name=""/>
        <dsp:cNvSpPr/>
      </dsp:nvSpPr>
      <dsp:spPr>
        <a:xfrm>
          <a:off x="0" y="4644974"/>
          <a:ext cx="6513603" cy="123800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30F6F253-3BC6-42C6-A604-5799A841F53F}">
      <dsp:nvSpPr>
        <dsp:cNvPr id="0" name=""/>
        <dsp:cNvSpPr/>
      </dsp:nvSpPr>
      <dsp:spPr>
        <a:xfrm>
          <a:off x="374497" y="4923526"/>
          <a:ext cx="680904" cy="68090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FDCCB28A-C456-42F8-9356-142210D45154}">
      <dsp:nvSpPr>
        <dsp:cNvPr id="0" name=""/>
        <dsp:cNvSpPr/>
      </dsp:nvSpPr>
      <dsp:spPr>
        <a:xfrm>
          <a:off x="1429899" y="4644974"/>
          <a:ext cx="5083704" cy="1238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23" tIns="131023" rIns="131023" bIns="131023" numCol="1" spcCol="1270" anchor="ctr" anchorCtr="0">
          <a:noAutofit/>
        </a:bodyPr>
        <a:lstStyle/>
        <a:p>
          <a:pPr marL="0" lvl="0" indent="0" algn="l" defTabSz="977900">
            <a:lnSpc>
              <a:spcPct val="90000"/>
            </a:lnSpc>
            <a:spcBef>
              <a:spcPct val="0"/>
            </a:spcBef>
            <a:spcAft>
              <a:spcPct val="35000"/>
            </a:spcAft>
            <a:buNone/>
          </a:pPr>
          <a:r>
            <a:rPr lang="en-US" sz="2200" kern="1200"/>
            <a:t>Build</a:t>
          </a:r>
        </a:p>
      </dsp:txBody>
      <dsp:txXfrm>
        <a:off x="1429899" y="4644974"/>
        <a:ext cx="5083704" cy="123800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47AFAF-9097-4BEF-BFD4-1A0063D3FAB1}">
      <dsp:nvSpPr>
        <dsp:cNvPr id="0" name=""/>
        <dsp:cNvSpPr/>
      </dsp:nvSpPr>
      <dsp:spPr>
        <a:xfrm>
          <a:off x="0" y="2442"/>
          <a:ext cx="6513603" cy="123800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4A18C4B6-850F-4020-B274-6C6A683F12AC}">
      <dsp:nvSpPr>
        <dsp:cNvPr id="0" name=""/>
        <dsp:cNvSpPr/>
      </dsp:nvSpPr>
      <dsp:spPr>
        <a:xfrm>
          <a:off x="374497" y="280994"/>
          <a:ext cx="680904" cy="68090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DAD58846-7ADF-495B-A5C2-0F7C9D12E69F}">
      <dsp:nvSpPr>
        <dsp:cNvPr id="0" name=""/>
        <dsp:cNvSpPr/>
      </dsp:nvSpPr>
      <dsp:spPr>
        <a:xfrm>
          <a:off x="1429899" y="2442"/>
          <a:ext cx="5083704" cy="1238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23" tIns="131023" rIns="131023" bIns="131023" numCol="1" spcCol="1270" anchor="ctr" anchorCtr="0">
          <a:noAutofit/>
        </a:bodyPr>
        <a:lstStyle/>
        <a:p>
          <a:pPr marL="0" lvl="0" indent="0" algn="l" defTabSz="977900">
            <a:lnSpc>
              <a:spcPct val="90000"/>
            </a:lnSpc>
            <a:spcBef>
              <a:spcPct val="0"/>
            </a:spcBef>
            <a:spcAft>
              <a:spcPct val="35000"/>
            </a:spcAft>
            <a:buNone/>
          </a:pPr>
          <a:r>
            <a:rPr lang="en-US" sz="2200" kern="1200"/>
            <a:t>Write</a:t>
          </a:r>
        </a:p>
      </dsp:txBody>
      <dsp:txXfrm>
        <a:off x="1429899" y="2442"/>
        <a:ext cx="5083704" cy="1238008"/>
      </dsp:txXfrm>
    </dsp:sp>
    <dsp:sp modelId="{9ACACD8F-FC08-4EB2-BD20-7FA7BFE33841}">
      <dsp:nvSpPr>
        <dsp:cNvPr id="0" name=""/>
        <dsp:cNvSpPr/>
      </dsp:nvSpPr>
      <dsp:spPr>
        <a:xfrm>
          <a:off x="0" y="1549953"/>
          <a:ext cx="6513603" cy="123800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80652D3A-6F89-407E-86BA-309B9770A42D}">
      <dsp:nvSpPr>
        <dsp:cNvPr id="0" name=""/>
        <dsp:cNvSpPr/>
      </dsp:nvSpPr>
      <dsp:spPr>
        <a:xfrm>
          <a:off x="374497" y="1828505"/>
          <a:ext cx="680904" cy="68090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73285F04-1FDC-4940-B3D2-9D21DE23DAEA}">
      <dsp:nvSpPr>
        <dsp:cNvPr id="0" name=""/>
        <dsp:cNvSpPr/>
      </dsp:nvSpPr>
      <dsp:spPr>
        <a:xfrm>
          <a:off x="1429899" y="1549953"/>
          <a:ext cx="5083704" cy="1238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23" tIns="131023" rIns="131023" bIns="131023" numCol="1" spcCol="1270" anchor="ctr" anchorCtr="0">
          <a:noAutofit/>
        </a:bodyPr>
        <a:lstStyle/>
        <a:p>
          <a:pPr marL="0" lvl="0" indent="0" algn="l" defTabSz="977900">
            <a:lnSpc>
              <a:spcPct val="90000"/>
            </a:lnSpc>
            <a:spcBef>
              <a:spcPct val="0"/>
            </a:spcBef>
            <a:spcAft>
              <a:spcPct val="35000"/>
            </a:spcAft>
            <a:buNone/>
          </a:pPr>
          <a:r>
            <a:rPr lang="en-US" sz="2200" kern="1200"/>
            <a:t>Server</a:t>
          </a:r>
        </a:p>
      </dsp:txBody>
      <dsp:txXfrm>
        <a:off x="1429899" y="1549953"/>
        <a:ext cx="5083704" cy="1238008"/>
      </dsp:txXfrm>
    </dsp:sp>
    <dsp:sp modelId="{87EF8A97-679A-4CFC-B0C3-B25393CE0910}">
      <dsp:nvSpPr>
        <dsp:cNvPr id="0" name=""/>
        <dsp:cNvSpPr/>
      </dsp:nvSpPr>
      <dsp:spPr>
        <a:xfrm>
          <a:off x="0" y="3097464"/>
          <a:ext cx="6513603" cy="123800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9CECB531-50AE-4C6E-9B4E-E443BB59421C}">
      <dsp:nvSpPr>
        <dsp:cNvPr id="0" name=""/>
        <dsp:cNvSpPr/>
      </dsp:nvSpPr>
      <dsp:spPr>
        <a:xfrm>
          <a:off x="374497" y="3376015"/>
          <a:ext cx="680904" cy="68090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4ED24267-1C26-45B5-ACB1-9C6423F6DF34}">
      <dsp:nvSpPr>
        <dsp:cNvPr id="0" name=""/>
        <dsp:cNvSpPr/>
      </dsp:nvSpPr>
      <dsp:spPr>
        <a:xfrm>
          <a:off x="1429899" y="3097464"/>
          <a:ext cx="5083704" cy="1238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23" tIns="131023" rIns="131023" bIns="131023" numCol="1" spcCol="1270" anchor="ctr" anchorCtr="0">
          <a:noAutofit/>
        </a:bodyPr>
        <a:lstStyle/>
        <a:p>
          <a:pPr marL="0" lvl="0" indent="0" algn="l" defTabSz="977900">
            <a:lnSpc>
              <a:spcPct val="90000"/>
            </a:lnSpc>
            <a:spcBef>
              <a:spcPct val="0"/>
            </a:spcBef>
            <a:spcAft>
              <a:spcPct val="35000"/>
            </a:spcAft>
            <a:buNone/>
          </a:pPr>
          <a:r>
            <a:rPr lang="en-US" sz="2200" kern="1200"/>
            <a:t>Client</a:t>
          </a:r>
        </a:p>
      </dsp:txBody>
      <dsp:txXfrm>
        <a:off x="1429899" y="3097464"/>
        <a:ext cx="5083704" cy="1238008"/>
      </dsp:txXfrm>
    </dsp:sp>
    <dsp:sp modelId="{ACF3CA36-64D4-4C43-987A-F13961CDCDD7}">
      <dsp:nvSpPr>
        <dsp:cNvPr id="0" name=""/>
        <dsp:cNvSpPr/>
      </dsp:nvSpPr>
      <dsp:spPr>
        <a:xfrm>
          <a:off x="0" y="4644974"/>
          <a:ext cx="6513603" cy="123800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30F6F253-3BC6-42C6-A604-5799A841F53F}">
      <dsp:nvSpPr>
        <dsp:cNvPr id="0" name=""/>
        <dsp:cNvSpPr/>
      </dsp:nvSpPr>
      <dsp:spPr>
        <a:xfrm>
          <a:off x="374497" y="4923526"/>
          <a:ext cx="680904" cy="68090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FDCCB28A-C456-42F8-9356-142210D45154}">
      <dsp:nvSpPr>
        <dsp:cNvPr id="0" name=""/>
        <dsp:cNvSpPr/>
      </dsp:nvSpPr>
      <dsp:spPr>
        <a:xfrm>
          <a:off x="1429899" y="4644974"/>
          <a:ext cx="5083704" cy="1238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23" tIns="131023" rIns="131023" bIns="131023" numCol="1" spcCol="1270" anchor="ctr" anchorCtr="0">
          <a:noAutofit/>
        </a:bodyPr>
        <a:lstStyle/>
        <a:p>
          <a:pPr marL="0" lvl="0" indent="0" algn="l" defTabSz="977900">
            <a:lnSpc>
              <a:spcPct val="90000"/>
            </a:lnSpc>
            <a:spcBef>
              <a:spcPct val="0"/>
            </a:spcBef>
            <a:spcAft>
              <a:spcPct val="35000"/>
            </a:spcAft>
            <a:buNone/>
          </a:pPr>
          <a:r>
            <a:rPr lang="en-US" sz="2200" kern="1200"/>
            <a:t>Build</a:t>
          </a:r>
        </a:p>
      </dsp:txBody>
      <dsp:txXfrm>
        <a:off x="1429899" y="4644974"/>
        <a:ext cx="5083704" cy="123800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CDBD47-CA5A-43C4-BB28-4E85103FF2B4}">
      <dsp:nvSpPr>
        <dsp:cNvPr id="0" name=""/>
        <dsp:cNvSpPr/>
      </dsp:nvSpPr>
      <dsp:spPr>
        <a:xfrm>
          <a:off x="973190" y="986724"/>
          <a:ext cx="1264141" cy="1264141"/>
        </a:xfrm>
        <a:prstGeom prst="round2DiagRect">
          <a:avLst>
            <a:gd name="adj1" fmla="val 29727"/>
            <a:gd name="adj2" fmla="val 0"/>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AC3AC2A-43BA-43D1-ADF8-FEA5AFC83613}">
      <dsp:nvSpPr>
        <dsp:cNvPr id="0" name=""/>
        <dsp:cNvSpPr/>
      </dsp:nvSpPr>
      <dsp:spPr>
        <a:xfrm>
          <a:off x="1242597" y="1256131"/>
          <a:ext cx="725326" cy="72532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5DC80D1-641A-41F9-98E7-4C9D9D405CDE}">
      <dsp:nvSpPr>
        <dsp:cNvPr id="0" name=""/>
        <dsp:cNvSpPr/>
      </dsp:nvSpPr>
      <dsp:spPr>
        <a:xfrm>
          <a:off x="569079" y="2644614"/>
          <a:ext cx="207236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100000"/>
            </a:lnSpc>
            <a:spcBef>
              <a:spcPct val="0"/>
            </a:spcBef>
            <a:spcAft>
              <a:spcPct val="35000"/>
            </a:spcAft>
            <a:buNone/>
            <a:defRPr cap="all"/>
          </a:pPr>
          <a:r>
            <a:rPr lang="en-US" sz="2500" kern="1200" dirty="0"/>
            <a:t>performance</a:t>
          </a:r>
        </a:p>
      </dsp:txBody>
      <dsp:txXfrm>
        <a:off x="569079" y="2644614"/>
        <a:ext cx="2072362" cy="720000"/>
      </dsp:txXfrm>
    </dsp:sp>
    <dsp:sp modelId="{BF127766-1675-48AD-BFA2-FDF055A269DA}">
      <dsp:nvSpPr>
        <dsp:cNvPr id="0" name=""/>
        <dsp:cNvSpPr/>
      </dsp:nvSpPr>
      <dsp:spPr>
        <a:xfrm>
          <a:off x="3408216" y="986724"/>
          <a:ext cx="1264141" cy="1264141"/>
        </a:xfrm>
        <a:prstGeom prst="round2DiagRect">
          <a:avLst>
            <a:gd name="adj1" fmla="val 29727"/>
            <a:gd name="adj2" fmla="val 0"/>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3CBE0BA-8296-4FDD-A04B-ACF7F07AE659}">
      <dsp:nvSpPr>
        <dsp:cNvPr id="0" name=""/>
        <dsp:cNvSpPr/>
      </dsp:nvSpPr>
      <dsp:spPr>
        <a:xfrm>
          <a:off x="3677623" y="1256131"/>
          <a:ext cx="725326" cy="72532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2">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1FE36E6-FD92-43DF-8748-0EB0712E4687}">
      <dsp:nvSpPr>
        <dsp:cNvPr id="0" name=""/>
        <dsp:cNvSpPr/>
      </dsp:nvSpPr>
      <dsp:spPr>
        <a:xfrm>
          <a:off x="3004105" y="2644614"/>
          <a:ext cx="207236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100000"/>
            </a:lnSpc>
            <a:spcBef>
              <a:spcPct val="0"/>
            </a:spcBef>
            <a:spcAft>
              <a:spcPct val="35000"/>
            </a:spcAft>
            <a:buNone/>
            <a:defRPr cap="all"/>
          </a:pPr>
          <a:r>
            <a:rPr lang="en-US" sz="2500" kern="1200" dirty="0"/>
            <a:t>Scalability</a:t>
          </a:r>
        </a:p>
      </dsp:txBody>
      <dsp:txXfrm>
        <a:off x="3004105" y="2644614"/>
        <a:ext cx="2072362" cy="720000"/>
      </dsp:txXfrm>
    </dsp:sp>
    <dsp:sp modelId="{A559B77A-9A19-45A4-83F3-4BC98A7522C1}">
      <dsp:nvSpPr>
        <dsp:cNvPr id="0" name=""/>
        <dsp:cNvSpPr/>
      </dsp:nvSpPr>
      <dsp:spPr>
        <a:xfrm>
          <a:off x="5843242" y="986724"/>
          <a:ext cx="1264141" cy="1264141"/>
        </a:xfrm>
        <a:prstGeom prst="round2DiagRect">
          <a:avLst>
            <a:gd name="adj1" fmla="val 29727"/>
            <a:gd name="adj2" fmla="val 0"/>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045899F-8C65-4661-9EDE-DCAA084B9DC3}">
      <dsp:nvSpPr>
        <dsp:cNvPr id="0" name=""/>
        <dsp:cNvSpPr/>
      </dsp:nvSpPr>
      <dsp:spPr>
        <a:xfrm>
          <a:off x="6112649" y="1256131"/>
          <a:ext cx="725326" cy="725326"/>
        </a:xfrm>
        <a:prstGeom prst="rect">
          <a:avLst/>
        </a:prstGeom>
        <a:blipFill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AEE5769-6579-49A5-892D-90452A421399}">
      <dsp:nvSpPr>
        <dsp:cNvPr id="0" name=""/>
        <dsp:cNvSpPr/>
      </dsp:nvSpPr>
      <dsp:spPr>
        <a:xfrm>
          <a:off x="5439131" y="2644614"/>
          <a:ext cx="207236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100000"/>
            </a:lnSpc>
            <a:spcBef>
              <a:spcPct val="0"/>
            </a:spcBef>
            <a:spcAft>
              <a:spcPct val="35000"/>
            </a:spcAft>
            <a:buNone/>
            <a:defRPr cap="all"/>
          </a:pPr>
          <a:r>
            <a:rPr lang="en-US" sz="2500" kern="1200" dirty="0"/>
            <a:t>Security</a:t>
          </a:r>
        </a:p>
      </dsp:txBody>
      <dsp:txXfrm>
        <a:off x="5439131" y="2644614"/>
        <a:ext cx="2072362" cy="720000"/>
      </dsp:txXfrm>
    </dsp:sp>
    <dsp:sp modelId="{C6F21A02-A101-4062-9DCD-32982CD29FF2}">
      <dsp:nvSpPr>
        <dsp:cNvPr id="0" name=""/>
        <dsp:cNvSpPr/>
      </dsp:nvSpPr>
      <dsp:spPr>
        <a:xfrm>
          <a:off x="8278268" y="986724"/>
          <a:ext cx="1264141" cy="1264141"/>
        </a:xfrm>
        <a:prstGeom prst="round2DiagRect">
          <a:avLst>
            <a:gd name="adj1" fmla="val 29727"/>
            <a:gd name="adj2" fmla="val 0"/>
          </a:avLst>
        </a:prstGeom>
        <a:blipFill rotWithShape="0">
          <a:blip xmlns:r="http://schemas.openxmlformats.org/officeDocument/2006/relationships" r:embed="rId3"/>
          <a:srcRect/>
          <a:stretch>
            <a:fillRect/>
          </a:stretch>
        </a:blipFill>
        <a:ln>
          <a:noFill/>
        </a:ln>
        <a:effectLst/>
      </dsp:spPr>
      <dsp:style>
        <a:lnRef idx="0">
          <a:scrgbClr r="0" g="0" b="0"/>
        </a:lnRef>
        <a:fillRef idx="1">
          <a:scrgbClr r="0" g="0" b="0"/>
        </a:fillRef>
        <a:effectRef idx="0">
          <a:scrgbClr r="0" g="0" b="0"/>
        </a:effectRef>
        <a:fontRef idx="minor"/>
      </dsp:style>
    </dsp:sp>
    <dsp:sp modelId="{6A096FD7-EF0D-4A68-8922-3AB7A66BBDBC}">
      <dsp:nvSpPr>
        <dsp:cNvPr id="0" name=""/>
        <dsp:cNvSpPr/>
      </dsp:nvSpPr>
      <dsp:spPr>
        <a:xfrm>
          <a:off x="8547675" y="1256131"/>
          <a:ext cx="725326" cy="725326"/>
        </a:xfrm>
        <a:prstGeom prst="rect">
          <a:avLst/>
        </a:prstGeom>
        <a:blipFill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3E2191C-5F57-4E25-BB4A-76E20BCE92B6}">
      <dsp:nvSpPr>
        <dsp:cNvPr id="0" name=""/>
        <dsp:cNvSpPr/>
      </dsp:nvSpPr>
      <dsp:spPr>
        <a:xfrm>
          <a:off x="7874157" y="2644614"/>
          <a:ext cx="207236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100000"/>
            </a:lnSpc>
            <a:spcBef>
              <a:spcPct val="0"/>
            </a:spcBef>
            <a:spcAft>
              <a:spcPct val="35000"/>
            </a:spcAft>
            <a:buNone/>
            <a:defRPr cap="all"/>
          </a:pPr>
          <a:r>
            <a:rPr lang="en-US" sz="2500" kern="1200" dirty="0"/>
            <a:t>Pricing</a:t>
          </a:r>
        </a:p>
      </dsp:txBody>
      <dsp:txXfrm>
        <a:off x="7874157" y="2644614"/>
        <a:ext cx="2072362" cy="72000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D3CBC6-6253-45DE-B38C-C2CCAD87A2D3}">
      <dsp:nvSpPr>
        <dsp:cNvPr id="0" name=""/>
        <dsp:cNvSpPr/>
      </dsp:nvSpPr>
      <dsp:spPr>
        <a:xfrm>
          <a:off x="0" y="1903"/>
          <a:ext cx="6513603" cy="81125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BF4AB67B-29F9-45D1-9123-77C99DD02372}">
      <dsp:nvSpPr>
        <dsp:cNvPr id="0" name=""/>
        <dsp:cNvSpPr/>
      </dsp:nvSpPr>
      <dsp:spPr>
        <a:xfrm>
          <a:off x="245405" y="184436"/>
          <a:ext cx="446191" cy="44619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460E8E48-8E86-4109-B3F5-16CDB455F2E8}">
      <dsp:nvSpPr>
        <dsp:cNvPr id="0" name=""/>
        <dsp:cNvSpPr/>
      </dsp:nvSpPr>
      <dsp:spPr>
        <a:xfrm>
          <a:off x="937002" y="1903"/>
          <a:ext cx="5576601" cy="811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858" tIns="85858" rIns="85858" bIns="85858" numCol="1" spcCol="1270" anchor="ctr" anchorCtr="0">
          <a:noAutofit/>
        </a:bodyPr>
        <a:lstStyle/>
        <a:p>
          <a:pPr marL="0" lvl="0" indent="0" algn="l" defTabSz="844550">
            <a:lnSpc>
              <a:spcPct val="90000"/>
            </a:lnSpc>
            <a:spcBef>
              <a:spcPct val="0"/>
            </a:spcBef>
            <a:spcAft>
              <a:spcPct val="35000"/>
            </a:spcAft>
            <a:buNone/>
          </a:pPr>
          <a:r>
            <a:rPr lang="en-US" sz="1900" kern="1200"/>
            <a:t>Static Website</a:t>
          </a:r>
        </a:p>
      </dsp:txBody>
      <dsp:txXfrm>
        <a:off x="937002" y="1903"/>
        <a:ext cx="5576601" cy="811257"/>
      </dsp:txXfrm>
    </dsp:sp>
    <dsp:sp modelId="{42B181F6-3202-4A09-8A01-87432BBD0D63}">
      <dsp:nvSpPr>
        <dsp:cNvPr id="0" name=""/>
        <dsp:cNvSpPr/>
      </dsp:nvSpPr>
      <dsp:spPr>
        <a:xfrm>
          <a:off x="0" y="1015975"/>
          <a:ext cx="6513603" cy="81125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FAA50DC7-2DD8-4982-9642-9D02C9ACEED9}">
      <dsp:nvSpPr>
        <dsp:cNvPr id="0" name=""/>
        <dsp:cNvSpPr/>
      </dsp:nvSpPr>
      <dsp:spPr>
        <a:xfrm>
          <a:off x="245405" y="1198508"/>
          <a:ext cx="446191" cy="44619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F75618AB-C966-4D3F-9536-4B2EF3B669C1}">
      <dsp:nvSpPr>
        <dsp:cNvPr id="0" name=""/>
        <dsp:cNvSpPr/>
      </dsp:nvSpPr>
      <dsp:spPr>
        <a:xfrm>
          <a:off x="937002" y="1015975"/>
          <a:ext cx="5576601" cy="811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858" tIns="85858" rIns="85858" bIns="85858" numCol="1" spcCol="1270" anchor="ctr" anchorCtr="0">
          <a:noAutofit/>
        </a:bodyPr>
        <a:lstStyle/>
        <a:p>
          <a:pPr marL="0" lvl="0" indent="0" algn="l" defTabSz="844550">
            <a:lnSpc>
              <a:spcPct val="90000"/>
            </a:lnSpc>
            <a:spcBef>
              <a:spcPct val="0"/>
            </a:spcBef>
            <a:spcAft>
              <a:spcPct val="35000"/>
            </a:spcAft>
            <a:buNone/>
          </a:pPr>
          <a:r>
            <a:rPr lang="en-US" sz="1900" kern="1200"/>
            <a:t>CDN Hosting</a:t>
          </a:r>
        </a:p>
      </dsp:txBody>
      <dsp:txXfrm>
        <a:off x="937002" y="1015975"/>
        <a:ext cx="5576601" cy="811257"/>
      </dsp:txXfrm>
    </dsp:sp>
    <dsp:sp modelId="{FA4BB7F6-BBAB-4EB7-9832-503FE8792B9F}">
      <dsp:nvSpPr>
        <dsp:cNvPr id="0" name=""/>
        <dsp:cNvSpPr/>
      </dsp:nvSpPr>
      <dsp:spPr>
        <a:xfrm>
          <a:off x="0" y="2030048"/>
          <a:ext cx="6513603" cy="81125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BED551DC-6310-4102-A0FF-B5761F92C702}">
      <dsp:nvSpPr>
        <dsp:cNvPr id="0" name=""/>
        <dsp:cNvSpPr/>
      </dsp:nvSpPr>
      <dsp:spPr>
        <a:xfrm>
          <a:off x="245405" y="2212581"/>
          <a:ext cx="446191" cy="44619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26172011-CD68-48FE-AEBF-9B7695AC2A54}">
      <dsp:nvSpPr>
        <dsp:cNvPr id="0" name=""/>
        <dsp:cNvSpPr/>
      </dsp:nvSpPr>
      <dsp:spPr>
        <a:xfrm>
          <a:off x="937002" y="2030048"/>
          <a:ext cx="5576601" cy="811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858" tIns="85858" rIns="85858" bIns="85858" numCol="1" spcCol="1270" anchor="ctr" anchorCtr="0">
          <a:noAutofit/>
        </a:bodyPr>
        <a:lstStyle/>
        <a:p>
          <a:pPr marL="0" lvl="0" indent="0" algn="l" defTabSz="844550">
            <a:lnSpc>
              <a:spcPct val="90000"/>
            </a:lnSpc>
            <a:spcBef>
              <a:spcPct val="0"/>
            </a:spcBef>
            <a:spcAft>
              <a:spcPct val="35000"/>
            </a:spcAft>
            <a:buNone/>
          </a:pPr>
          <a:r>
            <a:rPr lang="en-US" sz="1900" kern="1200"/>
            <a:t>Modern Build Tools</a:t>
          </a:r>
        </a:p>
      </dsp:txBody>
      <dsp:txXfrm>
        <a:off x="937002" y="2030048"/>
        <a:ext cx="5576601" cy="811257"/>
      </dsp:txXfrm>
    </dsp:sp>
    <dsp:sp modelId="{F1192B60-770F-43FB-82D5-B53220EFA2AA}">
      <dsp:nvSpPr>
        <dsp:cNvPr id="0" name=""/>
        <dsp:cNvSpPr/>
      </dsp:nvSpPr>
      <dsp:spPr>
        <a:xfrm>
          <a:off x="0" y="3044120"/>
          <a:ext cx="6513603" cy="81125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B4FFF772-8B0C-4021-982F-F4841BF8915C}">
      <dsp:nvSpPr>
        <dsp:cNvPr id="0" name=""/>
        <dsp:cNvSpPr/>
      </dsp:nvSpPr>
      <dsp:spPr>
        <a:xfrm>
          <a:off x="245405" y="3226653"/>
          <a:ext cx="446191" cy="44619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FAE8A595-6CC5-42AF-B472-1807B7052E19}">
      <dsp:nvSpPr>
        <dsp:cNvPr id="0" name=""/>
        <dsp:cNvSpPr/>
      </dsp:nvSpPr>
      <dsp:spPr>
        <a:xfrm>
          <a:off x="937002" y="3044120"/>
          <a:ext cx="5576601" cy="811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858" tIns="85858" rIns="85858" bIns="85858" numCol="1" spcCol="1270" anchor="ctr" anchorCtr="0">
          <a:noAutofit/>
        </a:bodyPr>
        <a:lstStyle/>
        <a:p>
          <a:pPr marL="0" lvl="0" indent="0" algn="l" defTabSz="844550">
            <a:lnSpc>
              <a:spcPct val="90000"/>
            </a:lnSpc>
            <a:spcBef>
              <a:spcPct val="0"/>
            </a:spcBef>
            <a:spcAft>
              <a:spcPct val="35000"/>
            </a:spcAft>
            <a:buNone/>
          </a:pPr>
          <a:r>
            <a:rPr lang="en-US" sz="1900" kern="1200"/>
            <a:t>Single Git Repository</a:t>
          </a:r>
        </a:p>
      </dsp:txBody>
      <dsp:txXfrm>
        <a:off x="937002" y="3044120"/>
        <a:ext cx="5576601" cy="811257"/>
      </dsp:txXfrm>
    </dsp:sp>
    <dsp:sp modelId="{373AB0F0-5A43-4634-A7D2-66770C40EA13}">
      <dsp:nvSpPr>
        <dsp:cNvPr id="0" name=""/>
        <dsp:cNvSpPr/>
      </dsp:nvSpPr>
      <dsp:spPr>
        <a:xfrm>
          <a:off x="0" y="4058192"/>
          <a:ext cx="6513603" cy="81125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09AD96DC-AFDC-4EC6-8AA0-A4B58583401A}">
      <dsp:nvSpPr>
        <dsp:cNvPr id="0" name=""/>
        <dsp:cNvSpPr/>
      </dsp:nvSpPr>
      <dsp:spPr>
        <a:xfrm>
          <a:off x="245405" y="4240725"/>
          <a:ext cx="446191" cy="446191"/>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3038FAED-27DE-4273-98AF-56FAEA8FBCC0}">
      <dsp:nvSpPr>
        <dsp:cNvPr id="0" name=""/>
        <dsp:cNvSpPr/>
      </dsp:nvSpPr>
      <dsp:spPr>
        <a:xfrm>
          <a:off x="937002" y="4058192"/>
          <a:ext cx="5576601" cy="811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858" tIns="85858" rIns="85858" bIns="85858" numCol="1" spcCol="1270" anchor="ctr" anchorCtr="0">
          <a:noAutofit/>
        </a:bodyPr>
        <a:lstStyle/>
        <a:p>
          <a:pPr marL="0" lvl="0" indent="0" algn="l" defTabSz="844550">
            <a:lnSpc>
              <a:spcPct val="90000"/>
            </a:lnSpc>
            <a:spcBef>
              <a:spcPct val="0"/>
            </a:spcBef>
            <a:spcAft>
              <a:spcPct val="35000"/>
            </a:spcAft>
            <a:buNone/>
          </a:pPr>
          <a:r>
            <a:rPr lang="en-US" sz="1900" kern="1200"/>
            <a:t>Atomic Deploys</a:t>
          </a:r>
        </a:p>
      </dsp:txBody>
      <dsp:txXfrm>
        <a:off x="937002" y="4058192"/>
        <a:ext cx="5576601" cy="811257"/>
      </dsp:txXfrm>
    </dsp:sp>
    <dsp:sp modelId="{A55B2A6E-722A-4015-9D26-31BCCC1C4968}">
      <dsp:nvSpPr>
        <dsp:cNvPr id="0" name=""/>
        <dsp:cNvSpPr/>
      </dsp:nvSpPr>
      <dsp:spPr>
        <a:xfrm>
          <a:off x="0" y="5072264"/>
          <a:ext cx="6513603" cy="81125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3AF23143-CB63-42EC-82CA-13E87E1450A5}">
      <dsp:nvSpPr>
        <dsp:cNvPr id="0" name=""/>
        <dsp:cNvSpPr/>
      </dsp:nvSpPr>
      <dsp:spPr>
        <a:xfrm>
          <a:off x="245405" y="5254797"/>
          <a:ext cx="446191" cy="446191"/>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315BFE43-4FAE-4A4C-8608-0F352FBD056F}">
      <dsp:nvSpPr>
        <dsp:cNvPr id="0" name=""/>
        <dsp:cNvSpPr/>
      </dsp:nvSpPr>
      <dsp:spPr>
        <a:xfrm>
          <a:off x="937002" y="5072264"/>
          <a:ext cx="5576601" cy="811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858" tIns="85858" rIns="85858" bIns="85858" numCol="1" spcCol="1270" anchor="ctr" anchorCtr="0">
          <a:noAutofit/>
        </a:bodyPr>
        <a:lstStyle/>
        <a:p>
          <a:pPr marL="0" lvl="0" indent="0" algn="l" defTabSz="844550">
            <a:lnSpc>
              <a:spcPct val="90000"/>
            </a:lnSpc>
            <a:spcBef>
              <a:spcPct val="0"/>
            </a:spcBef>
            <a:spcAft>
              <a:spcPct val="35000"/>
            </a:spcAft>
            <a:buNone/>
          </a:pPr>
          <a:r>
            <a:rPr lang="en-US" sz="1900" kern="1200" dirty="0"/>
            <a:t>Instant Cache Invalidation</a:t>
          </a:r>
        </a:p>
      </dsp:txBody>
      <dsp:txXfrm>
        <a:off x="937002" y="5072264"/>
        <a:ext cx="5576601" cy="811257"/>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659AA9B-C5CA-45D1-8C02-73BA489DAD4B}">
      <dsp:nvSpPr>
        <dsp:cNvPr id="0" name=""/>
        <dsp:cNvSpPr/>
      </dsp:nvSpPr>
      <dsp:spPr>
        <a:xfrm>
          <a:off x="0" y="718"/>
          <a:ext cx="6513603" cy="168113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50CDD10D-3636-44CF-8051-0EB21B49B859}">
      <dsp:nvSpPr>
        <dsp:cNvPr id="0" name=""/>
        <dsp:cNvSpPr/>
      </dsp:nvSpPr>
      <dsp:spPr>
        <a:xfrm>
          <a:off x="508544" y="378974"/>
          <a:ext cx="924626" cy="92462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9B4BF110-C009-47F4-AFD6-9C4C777FFDB2}">
      <dsp:nvSpPr>
        <dsp:cNvPr id="0" name=""/>
        <dsp:cNvSpPr/>
      </dsp:nvSpPr>
      <dsp:spPr>
        <a:xfrm>
          <a:off x="1941716" y="718"/>
          <a:ext cx="4571887" cy="1681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921" tIns="177921" rIns="177921" bIns="177921" numCol="1" spcCol="1270" anchor="ctr" anchorCtr="0">
          <a:noAutofit/>
        </a:bodyPr>
        <a:lstStyle/>
        <a:p>
          <a:pPr marL="0" lvl="0" indent="0" algn="l" defTabSz="1111250">
            <a:lnSpc>
              <a:spcPct val="100000"/>
            </a:lnSpc>
            <a:spcBef>
              <a:spcPct val="0"/>
            </a:spcBef>
            <a:spcAft>
              <a:spcPct val="35000"/>
            </a:spcAft>
            <a:buNone/>
          </a:pPr>
          <a:r>
            <a:rPr lang="en-US" sz="2500" kern="1200" dirty="0"/>
            <a:t>Secret Management</a:t>
          </a:r>
        </a:p>
      </dsp:txBody>
      <dsp:txXfrm>
        <a:off x="1941716" y="718"/>
        <a:ext cx="4571887" cy="1681139"/>
      </dsp:txXfrm>
    </dsp:sp>
    <dsp:sp modelId="{B7A81594-8919-4C09-993F-9FB2B5596056}">
      <dsp:nvSpPr>
        <dsp:cNvPr id="0" name=""/>
        <dsp:cNvSpPr/>
      </dsp:nvSpPr>
      <dsp:spPr>
        <a:xfrm>
          <a:off x="0" y="2102143"/>
          <a:ext cx="6513603" cy="168113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2CE63345-7243-427F-897E-86849D0A888C}">
      <dsp:nvSpPr>
        <dsp:cNvPr id="0" name=""/>
        <dsp:cNvSpPr/>
      </dsp:nvSpPr>
      <dsp:spPr>
        <a:xfrm>
          <a:off x="508544" y="2480399"/>
          <a:ext cx="924626" cy="92462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CFD8A3C4-E5BA-4B45-B3AD-8E9F548F6546}">
      <dsp:nvSpPr>
        <dsp:cNvPr id="0" name=""/>
        <dsp:cNvSpPr/>
      </dsp:nvSpPr>
      <dsp:spPr>
        <a:xfrm>
          <a:off x="1941716" y="2102143"/>
          <a:ext cx="4571887" cy="1681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921" tIns="177921" rIns="177921" bIns="177921" numCol="1" spcCol="1270" anchor="ctr" anchorCtr="0">
          <a:noAutofit/>
        </a:bodyPr>
        <a:lstStyle/>
        <a:p>
          <a:pPr marL="0" lvl="0" indent="0" algn="l" defTabSz="1111250">
            <a:lnSpc>
              <a:spcPct val="100000"/>
            </a:lnSpc>
            <a:spcBef>
              <a:spcPct val="0"/>
            </a:spcBef>
            <a:spcAft>
              <a:spcPct val="35000"/>
            </a:spcAft>
            <a:buNone/>
          </a:pPr>
          <a:r>
            <a:rPr lang="en-US" sz="2500" kern="1200" dirty="0"/>
            <a:t>Real-Time Systems</a:t>
          </a:r>
        </a:p>
      </dsp:txBody>
      <dsp:txXfrm>
        <a:off x="1941716" y="2102143"/>
        <a:ext cx="4571887" cy="1681139"/>
      </dsp:txXfrm>
    </dsp:sp>
    <dsp:sp modelId="{046001F6-A068-4DA7-8630-C332C124AA01}">
      <dsp:nvSpPr>
        <dsp:cNvPr id="0" name=""/>
        <dsp:cNvSpPr/>
      </dsp:nvSpPr>
      <dsp:spPr>
        <a:xfrm>
          <a:off x="0" y="4203567"/>
          <a:ext cx="6513603" cy="168113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7EC9626E-BD8C-42E1-ADE0-F82326C0068A}">
      <dsp:nvSpPr>
        <dsp:cNvPr id="0" name=""/>
        <dsp:cNvSpPr/>
      </dsp:nvSpPr>
      <dsp:spPr>
        <a:xfrm>
          <a:off x="508544" y="4581824"/>
          <a:ext cx="924626" cy="92462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621D58E2-3AFF-4A65-984B-34A3E60A60E1}">
      <dsp:nvSpPr>
        <dsp:cNvPr id="0" name=""/>
        <dsp:cNvSpPr/>
      </dsp:nvSpPr>
      <dsp:spPr>
        <a:xfrm>
          <a:off x="1941716" y="4203567"/>
          <a:ext cx="4571887" cy="1681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921" tIns="177921" rIns="177921" bIns="177921" numCol="1" spcCol="1270" anchor="ctr" anchorCtr="0">
          <a:noAutofit/>
        </a:bodyPr>
        <a:lstStyle/>
        <a:p>
          <a:pPr marL="0" lvl="0" indent="0" algn="l" defTabSz="1111250">
            <a:lnSpc>
              <a:spcPct val="100000"/>
            </a:lnSpc>
            <a:spcBef>
              <a:spcPct val="0"/>
            </a:spcBef>
            <a:spcAft>
              <a:spcPct val="35000"/>
            </a:spcAft>
            <a:buNone/>
          </a:pPr>
          <a:r>
            <a:rPr lang="en-US" sz="2500" kern="1200" dirty="0"/>
            <a:t>Non Developer Interactions</a:t>
          </a:r>
        </a:p>
      </dsp:txBody>
      <dsp:txXfrm>
        <a:off x="1941716" y="4203567"/>
        <a:ext cx="4571887" cy="1681139"/>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6.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7.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D55AB94-1D3B-A44E-9666-7DDAD947E06F}" type="datetimeFigureOut">
              <a:rPr lang="en-US" smtClean="0"/>
              <a:t>7/29/19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906C81E-4126-A941-95EA-FD9129B15C57}" type="slidenum">
              <a:rPr lang="en-US" smtClean="0"/>
              <a:t>‹#›</a:t>
            </a:fld>
            <a:endParaRPr lang="en-US"/>
          </a:p>
        </p:txBody>
      </p:sp>
    </p:spTree>
    <p:extLst>
      <p:ext uri="{BB962C8B-B14F-4D97-AF65-F5344CB8AC3E}">
        <p14:creationId xmlns:p14="http://schemas.microsoft.com/office/powerpoint/2010/main" val="35692561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twitter.com/holtbt/status/977419276251430912" TargetMode="External"/><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Joe Zack</a:t>
            </a:r>
          </a:p>
          <a:p>
            <a:r>
              <a:rPr lang="en-US" dirty="0"/>
              <a:t>Full stack, podcaster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front-end focused methodology for building web apps that has recently caught my attention.</a:t>
            </a:r>
          </a:p>
          <a:p>
            <a:endParaRPr lang="en-US" dirty="0"/>
          </a:p>
          <a:p>
            <a:pPr marL="171450" indent="-171450">
              <a:buFont typeface="Arial" panose="020B0604020202020204" pitchFamily="34" charset="0"/>
              <a:buChar char="•"/>
            </a:pPr>
            <a:r>
              <a:rPr lang="en-US" dirty="0"/>
              <a:t>Show you what the </a:t>
            </a:r>
            <a:r>
              <a:rPr lang="en-US" dirty="0" err="1"/>
              <a:t>JAMstack</a:t>
            </a:r>
            <a:r>
              <a:rPr lang="en-US" dirty="0"/>
              <a:t> is</a:t>
            </a:r>
          </a:p>
          <a:p>
            <a:pPr marL="171450" indent="-171450">
              <a:buFont typeface="Arial" panose="020B0604020202020204" pitchFamily="34" charset="0"/>
              <a:buChar char="•"/>
            </a:pPr>
            <a:r>
              <a:rPr lang="en-US" dirty="0"/>
              <a:t>Why it’s gaining popularity</a:t>
            </a:r>
          </a:p>
          <a:p>
            <a:pPr marL="171450" indent="-171450">
              <a:buFont typeface="Arial" panose="020B0604020202020204" pitchFamily="34" charset="0"/>
              <a:buChar char="•"/>
            </a:pPr>
            <a:r>
              <a:rPr lang="en-US" dirty="0"/>
              <a:t>What it means for </a:t>
            </a:r>
            <a:r>
              <a:rPr lang="en-US"/>
              <a:t>web developers devs</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906C81E-4126-A941-95EA-FD9129B15C57}" type="slidenum">
              <a:rPr lang="en-US" smtClean="0"/>
              <a:t>1</a:t>
            </a:fld>
            <a:endParaRPr lang="en-US"/>
          </a:p>
        </p:txBody>
      </p:sp>
    </p:spTree>
    <p:extLst>
      <p:ext uri="{BB962C8B-B14F-4D97-AF65-F5344CB8AC3E}">
        <p14:creationId xmlns:p14="http://schemas.microsoft.com/office/powerpoint/2010/main" val="31048328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 snippet of the php code for rendering the login form from the previous slide at server time,</a:t>
            </a:r>
          </a:p>
          <a:p>
            <a:endParaRPr lang="en-US" dirty="0"/>
          </a:p>
          <a:p>
            <a:r>
              <a:rPr lang="en-US" dirty="0" err="1"/>
              <a:t>Wordpress</a:t>
            </a:r>
            <a:r>
              <a:rPr lang="en-US" dirty="0"/>
              <a:t> uses PHP to dynamically generate html whenever it’s requested by the browser.</a:t>
            </a:r>
          </a:p>
          <a:p>
            <a:endParaRPr lang="en-US" dirty="0"/>
          </a:p>
          <a:p>
            <a:r>
              <a:rPr lang="en-US" dirty="0"/>
              <a:t>This code runs every time you go to the login page in </a:t>
            </a:r>
            <a:r>
              <a:rPr lang="en-US" dirty="0" err="1"/>
              <a:t>Wordress</a:t>
            </a:r>
            <a:r>
              <a:rPr lang="en-US" dirty="0"/>
              <a:t>.</a:t>
            </a:r>
          </a:p>
          <a:p>
            <a:endParaRPr lang="en-US" dirty="0"/>
          </a:p>
          <a:p>
            <a:r>
              <a:rPr lang="en-US" dirty="0"/>
              <a:t>This buys you a lot of flexibility, but you are doing a lot of repeated work whenever a user hits the page.</a:t>
            </a:r>
          </a:p>
          <a:p>
            <a:endParaRPr lang="en-US" dirty="0"/>
          </a:p>
          <a:p>
            <a:r>
              <a:rPr lang="en-US" dirty="0"/>
              <a:t>Additionally, you now have to worry about the performance, and security of PHP servers.</a:t>
            </a:r>
          </a:p>
        </p:txBody>
      </p:sp>
      <p:sp>
        <p:nvSpPr>
          <p:cNvPr id="4" name="Slide Number Placeholder 3"/>
          <p:cNvSpPr>
            <a:spLocks noGrp="1"/>
          </p:cNvSpPr>
          <p:nvPr>
            <p:ph type="sldNum" sz="quarter" idx="5"/>
          </p:nvPr>
        </p:nvSpPr>
        <p:spPr/>
        <p:txBody>
          <a:bodyPr/>
          <a:lstStyle/>
          <a:p>
            <a:fld id="{5906C81E-4126-A941-95EA-FD9129B15C57}" type="slidenum">
              <a:rPr lang="en-US" smtClean="0"/>
              <a:t>10</a:t>
            </a:fld>
            <a:endParaRPr lang="en-US"/>
          </a:p>
        </p:txBody>
      </p:sp>
    </p:spTree>
    <p:extLst>
      <p:ext uri="{BB962C8B-B14F-4D97-AF65-F5344CB8AC3E}">
        <p14:creationId xmlns:p14="http://schemas.microsoft.com/office/powerpoint/2010/main" val="13482703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Client side rendering is a step up, it decouples the design of your website from the logic.</a:t>
            </a:r>
          </a:p>
          <a:p>
            <a:endParaRPr lang="en-US" dirty="0"/>
          </a:p>
          <a:p>
            <a:r>
              <a:rPr lang="en-US" dirty="0"/>
              <a:t>Your web site can be hosted separately from any application server or servers. This is a nice fit with microservices.</a:t>
            </a:r>
          </a:p>
          <a:p>
            <a:endParaRPr lang="en-US" dirty="0"/>
          </a:p>
          <a:p>
            <a:r>
              <a:rPr lang="en-US" dirty="0"/>
              <a:t>This is a snippet from a Gatsby site, and when I’m running in Gatsby development mode this </a:t>
            </a:r>
            <a:r>
              <a:rPr lang="en-US" dirty="0" err="1"/>
              <a:t>GraphQl</a:t>
            </a:r>
            <a:r>
              <a:rPr lang="en-US" dirty="0"/>
              <a:t> query is run and the data is used to dynamically update the browser’s copy of the html.</a:t>
            </a:r>
          </a:p>
        </p:txBody>
      </p:sp>
      <p:sp>
        <p:nvSpPr>
          <p:cNvPr id="4" name="Slide Number Placeholder 3"/>
          <p:cNvSpPr>
            <a:spLocks noGrp="1"/>
          </p:cNvSpPr>
          <p:nvPr>
            <p:ph type="sldNum" sz="quarter" idx="5"/>
          </p:nvPr>
        </p:nvSpPr>
        <p:spPr/>
        <p:txBody>
          <a:bodyPr/>
          <a:lstStyle/>
          <a:p>
            <a:fld id="{5906C81E-4126-A941-95EA-FD9129B15C57}" type="slidenum">
              <a:rPr lang="en-US" smtClean="0"/>
              <a:t>11</a:t>
            </a:fld>
            <a:endParaRPr lang="en-US"/>
          </a:p>
        </p:txBody>
      </p:sp>
    </p:spTree>
    <p:extLst>
      <p:ext uri="{BB962C8B-B14F-4D97-AF65-F5344CB8AC3E}">
        <p14:creationId xmlns:p14="http://schemas.microsoft.com/office/powerpoint/2010/main" val="28739018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I publish the Gatsby site, however, Gatsby will execute all the permutations of this </a:t>
            </a:r>
            <a:r>
              <a:rPr lang="en-US" dirty="0" err="1"/>
              <a:t>graphql</a:t>
            </a:r>
            <a:r>
              <a:rPr lang="en-US" dirty="0"/>
              <a:t> and render the data as json files which can be requested by the browser as needed.</a:t>
            </a:r>
          </a:p>
          <a:p>
            <a:endParaRPr lang="en-US" dirty="0"/>
          </a:p>
          <a:p>
            <a:r>
              <a:rPr lang="en-US" dirty="0"/>
              <a:t>You can go one step further and generate a full html file if you want, but it’s generally more efficient to just have the browser grab the boilerplate once and change the bits that need to change as the user browses around.</a:t>
            </a:r>
          </a:p>
        </p:txBody>
      </p:sp>
      <p:sp>
        <p:nvSpPr>
          <p:cNvPr id="4" name="Slide Number Placeholder 3"/>
          <p:cNvSpPr>
            <a:spLocks noGrp="1"/>
          </p:cNvSpPr>
          <p:nvPr>
            <p:ph type="sldNum" sz="quarter" idx="5"/>
          </p:nvPr>
        </p:nvSpPr>
        <p:spPr/>
        <p:txBody>
          <a:bodyPr/>
          <a:lstStyle/>
          <a:p>
            <a:fld id="{5906C81E-4126-A941-95EA-FD9129B15C57}" type="slidenum">
              <a:rPr lang="en-US" smtClean="0"/>
              <a:t>12</a:t>
            </a:fld>
            <a:endParaRPr lang="en-US"/>
          </a:p>
        </p:txBody>
      </p:sp>
    </p:spTree>
    <p:extLst>
      <p:ext uri="{BB962C8B-B14F-4D97-AF65-F5344CB8AC3E}">
        <p14:creationId xmlns:p14="http://schemas.microsoft.com/office/powerpoint/2010/main" val="31271129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can that work up front, then that means you only have to do that work once.</a:t>
            </a:r>
          </a:p>
        </p:txBody>
      </p:sp>
      <p:sp>
        <p:nvSpPr>
          <p:cNvPr id="4" name="Slide Number Placeholder 3"/>
          <p:cNvSpPr>
            <a:spLocks noGrp="1"/>
          </p:cNvSpPr>
          <p:nvPr>
            <p:ph type="sldNum" sz="quarter" idx="5"/>
          </p:nvPr>
        </p:nvSpPr>
        <p:spPr/>
        <p:txBody>
          <a:bodyPr/>
          <a:lstStyle/>
          <a:p>
            <a:fld id="{5906C81E-4126-A941-95EA-FD9129B15C57}" type="slidenum">
              <a:rPr lang="en-US" smtClean="0"/>
              <a:t>13</a:t>
            </a:fld>
            <a:endParaRPr lang="en-US"/>
          </a:p>
        </p:txBody>
      </p:sp>
    </p:spTree>
    <p:extLst>
      <p:ext uri="{BB962C8B-B14F-4D97-AF65-F5344CB8AC3E}">
        <p14:creationId xmlns:p14="http://schemas.microsoft.com/office/powerpoint/2010/main" val="30882656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what if your data does change often?</a:t>
            </a:r>
          </a:p>
          <a:p>
            <a:endParaRPr lang="en-US" dirty="0"/>
          </a:p>
          <a:p>
            <a:r>
              <a:rPr lang="en-US" dirty="0"/>
              <a:t>Most “data” doesn’t change often, or at all. But some does, some data just needs to be real time.</a:t>
            </a:r>
          </a:p>
          <a:p>
            <a:endParaRPr lang="en-US" dirty="0"/>
          </a:p>
          <a:p>
            <a:r>
              <a:rPr lang="en-US" dirty="0"/>
              <a:t>There is nothing wrong with that, you just won’t be able to leverage the benefits of build-time rendering for those data points</a:t>
            </a:r>
          </a:p>
          <a:p>
            <a:endParaRPr lang="en-US" dirty="0"/>
          </a:p>
          <a:p>
            <a:r>
              <a:rPr lang="en-US" dirty="0"/>
              <a:t>If your application relies heavily on real-time data, then it’s probably not a great candidate for </a:t>
            </a:r>
            <a:r>
              <a:rPr lang="en-US" dirty="0" err="1"/>
              <a:t>JAMstack</a:t>
            </a:r>
            <a:r>
              <a:rPr lang="en-US" dirty="0"/>
              <a:t>.</a:t>
            </a:r>
          </a:p>
        </p:txBody>
      </p:sp>
      <p:sp>
        <p:nvSpPr>
          <p:cNvPr id="4" name="Slide Number Placeholder 3"/>
          <p:cNvSpPr>
            <a:spLocks noGrp="1"/>
          </p:cNvSpPr>
          <p:nvPr>
            <p:ph type="sldNum" sz="quarter" idx="5"/>
          </p:nvPr>
        </p:nvSpPr>
        <p:spPr/>
        <p:txBody>
          <a:bodyPr/>
          <a:lstStyle/>
          <a:p>
            <a:fld id="{5906C81E-4126-A941-95EA-FD9129B15C57}" type="slidenum">
              <a:rPr lang="en-US" smtClean="0"/>
              <a:t>14</a:t>
            </a:fld>
            <a:endParaRPr lang="en-US"/>
          </a:p>
        </p:txBody>
      </p:sp>
    </p:spTree>
    <p:extLst>
      <p:ext uri="{BB962C8B-B14F-4D97-AF65-F5344CB8AC3E}">
        <p14:creationId xmlns:p14="http://schemas.microsoft.com/office/powerpoint/2010/main" val="36397481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many applications only need a small percentage of their data in real-time.</a:t>
            </a:r>
          </a:p>
          <a:p>
            <a:endParaRPr lang="en-US" dirty="0"/>
          </a:p>
          <a:p>
            <a:r>
              <a:rPr lang="en-US" dirty="0"/>
              <a:t>There is nothing wrong with fetching the data you need in real-time, and you can still leverage build-time rendering for the data that doesn’t change as often.</a:t>
            </a:r>
          </a:p>
          <a:p>
            <a:endParaRPr lang="en-US" dirty="0"/>
          </a:p>
          <a:p>
            <a:r>
              <a:rPr lang="en-US" dirty="0"/>
              <a:t>E-Commerce </a:t>
            </a:r>
            <a:r>
              <a:rPr lang="en-US" dirty="0" err="1"/>
              <a:t>webapps</a:t>
            </a:r>
            <a:r>
              <a:rPr lang="en-US" dirty="0"/>
              <a:t> are actually a common use case for </a:t>
            </a:r>
            <a:r>
              <a:rPr lang="en-US" dirty="0" err="1"/>
              <a:t>JAMstack</a:t>
            </a:r>
            <a:r>
              <a:rPr lang="en-US" dirty="0"/>
              <a:t> applications, you just fetch the real-time data you need at run time.</a:t>
            </a:r>
          </a:p>
          <a:p>
            <a:endParaRPr lang="en-US" dirty="0"/>
          </a:p>
          <a:p>
            <a:r>
              <a:rPr lang="en-US" dirty="0"/>
              <a:t>Blogs and CMS are also common use cases, you just fetch the comments real-time.</a:t>
            </a:r>
          </a:p>
        </p:txBody>
      </p:sp>
      <p:sp>
        <p:nvSpPr>
          <p:cNvPr id="4" name="Slide Number Placeholder 3"/>
          <p:cNvSpPr>
            <a:spLocks noGrp="1"/>
          </p:cNvSpPr>
          <p:nvPr>
            <p:ph type="sldNum" sz="quarter" idx="5"/>
          </p:nvPr>
        </p:nvSpPr>
        <p:spPr/>
        <p:txBody>
          <a:bodyPr/>
          <a:lstStyle/>
          <a:p>
            <a:fld id="{5906C81E-4126-A941-95EA-FD9129B15C57}" type="slidenum">
              <a:rPr lang="en-US" smtClean="0"/>
              <a:t>15</a:t>
            </a:fld>
            <a:endParaRPr lang="en-US"/>
          </a:p>
        </p:txBody>
      </p:sp>
    </p:spTree>
    <p:extLst>
      <p:ext uri="{BB962C8B-B14F-4D97-AF65-F5344CB8AC3E}">
        <p14:creationId xmlns:p14="http://schemas.microsoft.com/office/powerpoint/2010/main" val="38126077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One of the biggest benefits of build time rendering is that you can publish your results to a Content Delivery Network (aka CDN)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This means that people all over the world can access copies of your static files from locations that are physical closer to them.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Without a CDN, your data has to travel a lot farther.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5906C81E-4126-A941-95EA-FD9129B15C57}" type="slidenum">
              <a:rPr lang="en-US" smtClean="0"/>
              <a:t>16</a:t>
            </a:fld>
            <a:endParaRPr lang="en-US"/>
          </a:p>
        </p:txBody>
      </p:sp>
    </p:spTree>
    <p:extLst>
      <p:ext uri="{BB962C8B-B14F-4D97-AF65-F5344CB8AC3E}">
        <p14:creationId xmlns:p14="http://schemas.microsoft.com/office/powerpoint/2010/main" val="7862863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CDN’s mean faster load times for your user, and they are also highly resilient and offer great protection against denial-of-service attacks.</a:t>
            </a:r>
          </a:p>
        </p:txBody>
      </p:sp>
      <p:sp>
        <p:nvSpPr>
          <p:cNvPr id="4" name="Slide Number Placeholder 3"/>
          <p:cNvSpPr>
            <a:spLocks noGrp="1"/>
          </p:cNvSpPr>
          <p:nvPr>
            <p:ph type="sldNum" sz="quarter" idx="10"/>
          </p:nvPr>
        </p:nvSpPr>
        <p:spPr/>
        <p:txBody>
          <a:bodyPr/>
          <a:lstStyle/>
          <a:p>
            <a:fld id="{5906C81E-4126-A941-95EA-FD9129B15C57}" type="slidenum">
              <a:rPr lang="en-US" smtClean="0"/>
              <a:t>17</a:t>
            </a:fld>
            <a:endParaRPr lang="en-US"/>
          </a:p>
        </p:txBody>
      </p:sp>
    </p:spTree>
    <p:extLst>
      <p:ext uri="{BB962C8B-B14F-4D97-AF65-F5344CB8AC3E}">
        <p14:creationId xmlns:p14="http://schemas.microsoft.com/office/powerpoint/2010/main" val="24793520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effectLst/>
              </a:rPr>
              <a:t>Static hosting on CDN is tough to beat</a:t>
            </a:r>
          </a:p>
          <a:p>
            <a:pPr marL="0" indent="0">
              <a:buFont typeface="Arial" panose="020B0604020202020204" pitchFamily="34" charset="0"/>
              <a:buNone/>
            </a:pPr>
            <a:endParaRPr lang="en-US" dirty="0">
              <a:effectLst/>
            </a:endParaRPr>
          </a:p>
          <a:p>
            <a:pPr marL="0" indent="0">
              <a:buFont typeface="Arial" panose="020B0604020202020204" pitchFamily="34" charset="0"/>
              <a:buNone/>
            </a:pPr>
            <a:r>
              <a:rPr lang="en-US" dirty="0">
                <a:effectLst/>
              </a:rPr>
              <a:t>The only way to beat CDN hosting, is no hosting</a:t>
            </a:r>
          </a:p>
          <a:p>
            <a:pPr marL="171450" indent="-171450">
              <a:buFont typeface="Arial" panose="020B0604020202020204" pitchFamily="34" charset="0"/>
              <a:buChar char="•"/>
            </a:pPr>
            <a:r>
              <a:rPr lang="en-US" dirty="0">
                <a:effectLst/>
              </a:rPr>
              <a:t>Performance</a:t>
            </a:r>
          </a:p>
          <a:p>
            <a:pPr marL="171450" indent="-171450">
              <a:buFont typeface="Arial" panose="020B0604020202020204" pitchFamily="34" charset="0"/>
              <a:buChar char="•"/>
            </a:pPr>
            <a:r>
              <a:rPr lang="en-US" dirty="0">
                <a:effectLst/>
              </a:rPr>
              <a:t>Scalability</a:t>
            </a:r>
          </a:p>
          <a:p>
            <a:pPr marL="171450" indent="-171450">
              <a:buFont typeface="Arial" panose="020B0604020202020204" pitchFamily="34" charset="0"/>
              <a:buChar char="•"/>
            </a:pPr>
            <a:r>
              <a:rPr lang="en-US" dirty="0">
                <a:effectLst/>
              </a:rPr>
              <a:t>Security</a:t>
            </a:r>
          </a:p>
          <a:p>
            <a:pPr marL="171450" indent="-171450">
              <a:buFont typeface="Arial" panose="020B0604020202020204" pitchFamily="34" charset="0"/>
              <a:buChar char="•"/>
            </a:pPr>
            <a:r>
              <a:rPr lang="en-US" dirty="0">
                <a:effectLst/>
              </a:rPr>
              <a:t>Pricing</a:t>
            </a:r>
          </a:p>
          <a:p>
            <a:pPr marL="0" indent="0">
              <a:buFont typeface="Arial" panose="020B0604020202020204" pitchFamily="34" charset="0"/>
              <a:buNone/>
            </a:pPr>
            <a:endParaRPr lang="en-US" dirty="0">
              <a:effectLst/>
            </a:endParaRPr>
          </a:p>
          <a:p>
            <a:pPr marL="0" indent="0">
              <a:buFont typeface="Arial" panose="020B0604020202020204" pitchFamily="34" charset="0"/>
              <a:buNone/>
            </a:pPr>
            <a:endParaRPr lang="en-US" dirty="0">
              <a:effectLst/>
            </a:endParaRPr>
          </a:p>
          <a:p>
            <a:pPr marL="0" indent="0">
              <a:buFont typeface="Arial" panose="020B0604020202020204" pitchFamily="34" charset="0"/>
              <a:buNone/>
            </a:pPr>
            <a:r>
              <a:rPr lang="en-US" dirty="0">
                <a:effectLst/>
              </a:rPr>
              <a:t>Great for </a:t>
            </a:r>
            <a:r>
              <a:rPr lang="en-US" dirty="0" err="1">
                <a:effectLst/>
              </a:rPr>
              <a:t>devs</a:t>
            </a:r>
            <a:r>
              <a:rPr lang="en-US" dirty="0">
                <a:effectLst/>
              </a:rPr>
              <a:t>, great for users</a:t>
            </a:r>
          </a:p>
          <a:p>
            <a:pPr marL="0" indent="0">
              <a:buFont typeface="Arial" panose="020B0604020202020204" pitchFamily="34" charset="0"/>
              <a:buNone/>
            </a:pPr>
            <a:r>
              <a:rPr lang="en-US" dirty="0">
                <a:effectLst/>
              </a:rPr>
              <a:t>Perfect for side projects, cheap or free</a:t>
            </a:r>
          </a:p>
          <a:p>
            <a:pPr marL="0" indent="0">
              <a:buFont typeface="Arial" panose="020B0604020202020204" pitchFamily="34" charset="0"/>
              <a:buNone/>
            </a:pPr>
            <a:r>
              <a:rPr lang="en-US" dirty="0">
                <a:effectLst/>
              </a:rPr>
              <a:t>Google loves it because it’s fast and it jives nicely with Progressive Web Apps</a:t>
            </a:r>
          </a:p>
        </p:txBody>
      </p:sp>
      <p:sp>
        <p:nvSpPr>
          <p:cNvPr id="4" name="Slide Number Placeholder 3"/>
          <p:cNvSpPr>
            <a:spLocks noGrp="1"/>
          </p:cNvSpPr>
          <p:nvPr>
            <p:ph type="sldNum" sz="quarter" idx="5"/>
          </p:nvPr>
        </p:nvSpPr>
        <p:spPr/>
        <p:txBody>
          <a:bodyPr/>
          <a:lstStyle/>
          <a:p>
            <a:fld id="{5906C81E-4126-A941-95EA-FD9129B15C57}" type="slidenum">
              <a:rPr lang="en-US" smtClean="0"/>
              <a:t>18</a:t>
            </a:fld>
            <a:endParaRPr lang="en-US"/>
          </a:p>
        </p:txBody>
      </p:sp>
    </p:spTree>
    <p:extLst>
      <p:ext uri="{BB962C8B-B14F-4D97-AF65-F5344CB8AC3E}">
        <p14:creationId xmlns:p14="http://schemas.microsoft.com/office/powerpoint/2010/main" val="32986362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That’s what </a:t>
            </a:r>
            <a:r>
              <a:rPr lang="en-US" dirty="0" err="1"/>
              <a:t>JAMstack</a:t>
            </a:r>
            <a:r>
              <a:rPr lang="en-US" dirty="0"/>
              <a:t> is, a set of best practices for building decoupled front-ends with a heavy emphasis on build-time rendering.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 gives us a name to refer to a subset of static sites, that have these particular features and benefits.</a:t>
            </a:r>
          </a:p>
          <a:p>
            <a:endParaRPr lang="en-US" b="0" dirty="0"/>
          </a:p>
        </p:txBody>
      </p:sp>
      <p:sp>
        <p:nvSpPr>
          <p:cNvPr id="4" name="Slide Number Placeholder 3"/>
          <p:cNvSpPr>
            <a:spLocks noGrp="1"/>
          </p:cNvSpPr>
          <p:nvPr>
            <p:ph type="sldNum" sz="quarter" idx="5"/>
          </p:nvPr>
        </p:nvSpPr>
        <p:spPr/>
        <p:txBody>
          <a:bodyPr/>
          <a:lstStyle/>
          <a:p>
            <a:fld id="{5906C81E-4126-A941-95EA-FD9129B15C57}" type="slidenum">
              <a:rPr lang="en-US" smtClean="0"/>
              <a:t>19</a:t>
            </a:fld>
            <a:endParaRPr lang="en-US"/>
          </a:p>
        </p:txBody>
      </p:sp>
    </p:spTree>
    <p:extLst>
      <p:ext uri="{BB962C8B-B14F-4D97-AF65-F5344CB8AC3E}">
        <p14:creationId xmlns:p14="http://schemas.microsoft.com/office/powerpoint/2010/main" val="41375175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 consider myself to be a Full Stack Developer, I like being able to work with both front-end and back-end code in order to completely solve a problem. However, I have a preference for back-end work because back-end work tends to be a bit more formal and regimented and the front-end evolves and changes so fast that it’s difficult to hang on to.</a:t>
            </a:r>
          </a:p>
          <a:p>
            <a:endParaRPr lang="en-US" dirty="0"/>
          </a:p>
          <a:p>
            <a:endParaRPr lang="en-US" dirty="0"/>
          </a:p>
          <a:p>
            <a:r>
              <a:rPr lang="en-US" dirty="0">
                <a:hlinkClick r:id="rId3"/>
              </a:rPr>
              <a:t>https://twitter.com/holtbt/status/977419276251430912</a:t>
            </a:r>
            <a:endParaRPr lang="en-US" dirty="0"/>
          </a:p>
        </p:txBody>
      </p:sp>
      <p:sp>
        <p:nvSpPr>
          <p:cNvPr id="4" name="Slide Number Placeholder 3"/>
          <p:cNvSpPr>
            <a:spLocks noGrp="1"/>
          </p:cNvSpPr>
          <p:nvPr>
            <p:ph type="sldNum" sz="quarter" idx="5"/>
          </p:nvPr>
        </p:nvSpPr>
        <p:spPr/>
        <p:txBody>
          <a:bodyPr/>
          <a:lstStyle/>
          <a:p>
            <a:fld id="{5906C81E-4126-A941-95EA-FD9129B15C57}" type="slidenum">
              <a:rPr lang="en-US" smtClean="0"/>
              <a:t>2</a:t>
            </a:fld>
            <a:endParaRPr lang="en-US"/>
          </a:p>
        </p:txBody>
      </p:sp>
    </p:spTree>
    <p:extLst>
      <p:ext uri="{BB962C8B-B14F-4D97-AF65-F5344CB8AC3E}">
        <p14:creationId xmlns:p14="http://schemas.microsoft.com/office/powerpoint/2010/main" val="31376015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Yeah, ok, so Build-Time rendering is nice and CDN hosting is fantastic but neither of these are new concepts.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effectLst/>
              </a:rPr>
              <a:t>Why are we having this talk in 2019?</a:t>
            </a:r>
            <a:endParaRPr lang="en-US" b="0" dirty="0"/>
          </a:p>
        </p:txBody>
      </p:sp>
      <p:sp>
        <p:nvSpPr>
          <p:cNvPr id="4" name="Slide Number Placeholder 3"/>
          <p:cNvSpPr>
            <a:spLocks noGrp="1"/>
          </p:cNvSpPr>
          <p:nvPr>
            <p:ph type="sldNum" sz="quarter" idx="10"/>
          </p:nvPr>
        </p:nvSpPr>
        <p:spPr/>
        <p:txBody>
          <a:bodyPr/>
          <a:lstStyle/>
          <a:p>
            <a:fld id="{5906C81E-4126-A941-95EA-FD9129B15C57}" type="slidenum">
              <a:rPr lang="en-US" smtClean="0"/>
              <a:t>20</a:t>
            </a:fld>
            <a:endParaRPr lang="en-US"/>
          </a:p>
        </p:txBody>
      </p:sp>
    </p:spTree>
    <p:extLst>
      <p:ext uri="{BB962C8B-B14F-4D97-AF65-F5344CB8AC3E}">
        <p14:creationId xmlns:p14="http://schemas.microsoft.com/office/powerpoint/2010/main" val="34491442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We’ve hit critical mass</a:t>
            </a:r>
          </a:p>
          <a:p>
            <a:endParaRPr lang="en-US" dirty="0"/>
          </a:p>
          <a:p>
            <a:r>
              <a:rPr lang="en-US" dirty="0" err="1"/>
              <a:t>JAMstack</a:t>
            </a:r>
            <a:r>
              <a:rPr lang="en-US" dirty="0"/>
              <a:t> works because the tools and cloudy services we use to build apps have multiplied and matured so that web developers can focus less on the boring things that we expect from all web apps, like performance, scalability, security, https</a:t>
            </a:r>
          </a:p>
          <a:p>
            <a:endParaRPr lang="en-US" dirty="0"/>
          </a:p>
          <a:p>
            <a:r>
              <a:rPr lang="en-US" dirty="0"/>
              <a:t>And we get to spend more energy on our problem domain – the things that make our solutions unique. </a:t>
            </a:r>
          </a:p>
          <a:p>
            <a:endParaRPr lang="en-US" dirty="0"/>
          </a:p>
          <a:p>
            <a:r>
              <a:rPr lang="en-US" dirty="0"/>
              <a:t>This makes us more efficient, and it frees us up to be more creative.</a:t>
            </a:r>
          </a:p>
        </p:txBody>
      </p:sp>
      <p:sp>
        <p:nvSpPr>
          <p:cNvPr id="4" name="Slide Number Placeholder 3"/>
          <p:cNvSpPr>
            <a:spLocks noGrp="1"/>
          </p:cNvSpPr>
          <p:nvPr>
            <p:ph type="sldNum" sz="quarter" idx="5"/>
          </p:nvPr>
        </p:nvSpPr>
        <p:spPr/>
        <p:txBody>
          <a:bodyPr/>
          <a:lstStyle/>
          <a:p>
            <a:fld id="{5906C81E-4126-A941-95EA-FD9129B15C57}" type="slidenum">
              <a:rPr lang="en-US" smtClean="0"/>
              <a:t>21</a:t>
            </a:fld>
            <a:endParaRPr lang="en-US"/>
          </a:p>
        </p:txBody>
      </p:sp>
    </p:spTree>
    <p:extLst>
      <p:ext uri="{BB962C8B-B14F-4D97-AF65-F5344CB8AC3E}">
        <p14:creationId xmlns:p14="http://schemas.microsoft.com/office/powerpoint/2010/main" val="31318848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dirty="0">
              <a:effectLst/>
            </a:endParaRPr>
          </a:p>
        </p:txBody>
      </p:sp>
      <p:sp>
        <p:nvSpPr>
          <p:cNvPr id="4" name="Slide Number Placeholder 3"/>
          <p:cNvSpPr>
            <a:spLocks noGrp="1"/>
          </p:cNvSpPr>
          <p:nvPr>
            <p:ph type="sldNum" sz="quarter" idx="5"/>
          </p:nvPr>
        </p:nvSpPr>
        <p:spPr/>
        <p:txBody>
          <a:bodyPr/>
          <a:lstStyle/>
          <a:p>
            <a:fld id="{5906C81E-4126-A941-95EA-FD9129B15C57}" type="slidenum">
              <a:rPr lang="en-US" smtClean="0"/>
              <a:t>22</a:t>
            </a:fld>
            <a:endParaRPr lang="en-US"/>
          </a:p>
        </p:txBody>
      </p:sp>
    </p:spTree>
    <p:extLst>
      <p:ext uri="{BB962C8B-B14F-4D97-AF65-F5344CB8AC3E}">
        <p14:creationId xmlns:p14="http://schemas.microsoft.com/office/powerpoint/2010/main" val="19424516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dirty="0">
              <a:effectLst/>
            </a:endParaRPr>
          </a:p>
        </p:txBody>
      </p:sp>
      <p:sp>
        <p:nvSpPr>
          <p:cNvPr id="4" name="Slide Number Placeholder 3"/>
          <p:cNvSpPr>
            <a:spLocks noGrp="1"/>
          </p:cNvSpPr>
          <p:nvPr>
            <p:ph type="sldNum" sz="quarter" idx="5"/>
          </p:nvPr>
        </p:nvSpPr>
        <p:spPr/>
        <p:txBody>
          <a:bodyPr/>
          <a:lstStyle/>
          <a:p>
            <a:fld id="{5906C81E-4126-A941-95EA-FD9129B15C57}" type="slidenum">
              <a:rPr lang="en-US" smtClean="0"/>
              <a:t>23</a:t>
            </a:fld>
            <a:endParaRPr lang="en-US"/>
          </a:p>
        </p:txBody>
      </p:sp>
    </p:spTree>
    <p:extLst>
      <p:ext uri="{BB962C8B-B14F-4D97-AF65-F5344CB8AC3E}">
        <p14:creationId xmlns:p14="http://schemas.microsoft.com/office/powerpoint/2010/main" val="10981577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effectLst/>
              </a:rPr>
              <a:t>Lets take a quick peek at how these some of these tools and services can fit together.</a:t>
            </a:r>
          </a:p>
          <a:p>
            <a:pPr marL="0" indent="0">
              <a:buFont typeface="Arial" panose="020B0604020202020204" pitchFamily="34" charset="0"/>
              <a:buNone/>
            </a:pPr>
            <a:endParaRPr lang="en-US" dirty="0">
              <a:effectLst/>
            </a:endParaRPr>
          </a:p>
          <a:p>
            <a:pPr marL="0" indent="0">
              <a:buFont typeface="Arial" panose="020B0604020202020204" pitchFamily="34" charset="0"/>
              <a:buNone/>
            </a:pPr>
            <a:r>
              <a:rPr lang="en-US" dirty="0" err="1">
                <a:effectLst/>
              </a:rPr>
              <a:t>JAMstack</a:t>
            </a:r>
            <a:r>
              <a:rPr lang="en-US" dirty="0">
                <a:effectLst/>
              </a:rPr>
              <a:t> doesn’t require any of these tools or services, this just happens to be my preference for building static sites.</a:t>
            </a:r>
          </a:p>
          <a:p>
            <a:pPr marL="0" indent="0">
              <a:buFont typeface="Arial" panose="020B0604020202020204" pitchFamily="34" charset="0"/>
              <a:buNone/>
            </a:pPr>
            <a:endParaRPr lang="en-US" dirty="0">
              <a:effectLst/>
            </a:endParaRPr>
          </a:p>
          <a:p>
            <a:pPr marL="0" indent="0">
              <a:buFont typeface="Arial" panose="020B0604020202020204" pitchFamily="34" charset="0"/>
              <a:buNone/>
            </a:pPr>
            <a:r>
              <a:rPr lang="en-US" dirty="0">
                <a:effectLst/>
              </a:rPr>
              <a:t>In this example</a:t>
            </a:r>
          </a:p>
          <a:p>
            <a:pPr marL="0" indent="0">
              <a:buFont typeface="Arial" panose="020B0604020202020204" pitchFamily="34" charset="0"/>
              <a:buNone/>
            </a:pPr>
            <a:r>
              <a:rPr lang="en-US" dirty="0">
                <a:effectLst/>
              </a:rPr>
              <a:t>I’m using Gatsby as my static site generator</a:t>
            </a:r>
          </a:p>
          <a:p>
            <a:pPr marL="628650" lvl="1" indent="-171450">
              <a:buFont typeface="Arial" panose="020B0604020202020204" pitchFamily="34" charset="0"/>
              <a:buChar char="•"/>
            </a:pPr>
            <a:r>
              <a:rPr lang="en-US" dirty="0">
                <a:effectLst/>
              </a:rPr>
              <a:t>React (Server Side Includes, Templating)</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effectLst/>
              </a:rPr>
              <a:t>Rich plugins ecosystem for ETL</a:t>
            </a:r>
          </a:p>
          <a:p>
            <a:pPr marL="628650" lvl="1" indent="-171450">
              <a:buFont typeface="Arial" panose="020B0604020202020204" pitchFamily="34" charset="0"/>
              <a:buChar char="•"/>
            </a:pPr>
            <a:r>
              <a:rPr lang="en-US" dirty="0" err="1">
                <a:effectLst/>
              </a:rPr>
              <a:t>GraphQL</a:t>
            </a:r>
            <a:r>
              <a:rPr lang="en-US" dirty="0">
                <a:effectLst/>
              </a:rPr>
              <a:t> (API/Isolation Layer Between my Design and Data)</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effectLst/>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err="1">
                <a:effectLst/>
              </a:rPr>
              <a:t>Netlify</a:t>
            </a:r>
            <a:r>
              <a:rPr lang="en-US" dirty="0">
                <a:effectLst/>
              </a:rPr>
              <a:t> acts my continuous integration and deployment pipeline, as well as my CDN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effectLst/>
              </a:rPr>
              <a:t>It uses </a:t>
            </a:r>
            <a:r>
              <a:rPr lang="en-US" dirty="0" err="1">
                <a:effectLst/>
              </a:rPr>
              <a:t>LetsEncrypt</a:t>
            </a:r>
            <a:r>
              <a:rPr lang="en-US" dirty="0">
                <a:effectLst/>
              </a:rPr>
              <a:t> for https, basically just a checkbox for me</a:t>
            </a:r>
          </a:p>
          <a:p>
            <a:pPr marL="0" lvl="0" indent="0">
              <a:buFont typeface="Arial" panose="020B0604020202020204" pitchFamily="34" charset="0"/>
              <a:buNone/>
            </a:pPr>
            <a:r>
              <a:rPr lang="en-US" dirty="0">
                <a:effectLst/>
              </a:rPr>
              <a:t>Host in GitHub</a:t>
            </a:r>
          </a:p>
        </p:txBody>
      </p:sp>
      <p:sp>
        <p:nvSpPr>
          <p:cNvPr id="4" name="Slide Number Placeholder 3"/>
          <p:cNvSpPr>
            <a:spLocks noGrp="1"/>
          </p:cNvSpPr>
          <p:nvPr>
            <p:ph type="sldNum" sz="quarter" idx="5"/>
          </p:nvPr>
        </p:nvSpPr>
        <p:spPr/>
        <p:txBody>
          <a:bodyPr/>
          <a:lstStyle/>
          <a:p>
            <a:fld id="{5906C81E-4126-A941-95EA-FD9129B15C57}" type="slidenum">
              <a:rPr lang="en-US" smtClean="0"/>
              <a:t>24</a:t>
            </a:fld>
            <a:endParaRPr lang="en-US"/>
          </a:p>
        </p:txBody>
      </p:sp>
    </p:spTree>
    <p:extLst>
      <p:ext uri="{BB962C8B-B14F-4D97-AF65-F5344CB8AC3E}">
        <p14:creationId xmlns:p14="http://schemas.microsoft.com/office/powerpoint/2010/main" val="106513287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Onto the code!</a:t>
            </a:r>
          </a:p>
        </p:txBody>
      </p:sp>
      <p:sp>
        <p:nvSpPr>
          <p:cNvPr id="4" name="Slide Number Placeholder 3"/>
          <p:cNvSpPr>
            <a:spLocks noGrp="1"/>
          </p:cNvSpPr>
          <p:nvPr>
            <p:ph type="sldNum" sz="quarter" idx="5"/>
          </p:nvPr>
        </p:nvSpPr>
        <p:spPr/>
        <p:txBody>
          <a:bodyPr/>
          <a:lstStyle/>
          <a:p>
            <a:fld id="{5906C81E-4126-A941-95EA-FD9129B15C57}" type="slidenum">
              <a:rPr lang="en-US" smtClean="0"/>
              <a:t>25</a:t>
            </a:fld>
            <a:endParaRPr lang="en-US"/>
          </a:p>
        </p:txBody>
      </p:sp>
    </p:spTree>
    <p:extLst>
      <p:ext uri="{BB962C8B-B14F-4D97-AF65-F5344CB8AC3E}">
        <p14:creationId xmlns:p14="http://schemas.microsoft.com/office/powerpoint/2010/main" val="305644731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effectLst/>
              </a:rPr>
              <a:t>I don’t think that </a:t>
            </a:r>
            <a:r>
              <a:rPr lang="en-US" dirty="0" err="1">
                <a:effectLst/>
              </a:rPr>
              <a:t>JAMstack</a:t>
            </a:r>
            <a:r>
              <a:rPr lang="en-US" dirty="0">
                <a:effectLst/>
              </a:rPr>
              <a:t> is the answer for everything, but I do think that decoupled websites hosted on a CDN hosting should be the default choice when building a new web app.</a:t>
            </a:r>
          </a:p>
          <a:p>
            <a:pPr marL="0" indent="0">
              <a:buFont typeface="Arial" panose="020B0604020202020204" pitchFamily="34" charset="0"/>
              <a:buNone/>
            </a:pPr>
            <a:endParaRPr lang="en-US" dirty="0">
              <a:effectLst/>
            </a:endParaRPr>
          </a:p>
          <a:p>
            <a:pPr marL="0" indent="0">
              <a:buFont typeface="Arial" panose="020B0604020202020204" pitchFamily="34" charset="0"/>
              <a:buNone/>
            </a:pPr>
            <a:r>
              <a:rPr lang="en-US" dirty="0">
                <a:effectLst/>
              </a:rPr>
              <a:t>Here are a couple use cases I came up with</a:t>
            </a:r>
          </a:p>
          <a:p>
            <a:pPr marL="171450" indent="-171450">
              <a:buFont typeface="Arial" panose="020B0604020202020204" pitchFamily="34" charset="0"/>
              <a:buChar char="•"/>
            </a:pPr>
            <a:endParaRPr lang="en-US" dirty="0">
              <a:effectLst/>
            </a:endParaRPr>
          </a:p>
          <a:p>
            <a:pPr marL="171450" indent="-171450">
              <a:buFont typeface="Arial" panose="020B0604020202020204" pitchFamily="34" charset="0"/>
              <a:buChar char="•"/>
            </a:pPr>
            <a:r>
              <a:rPr lang="en-US" dirty="0">
                <a:effectLst/>
              </a:rPr>
              <a:t>Scales great for users...but how do large projects scale for </a:t>
            </a:r>
            <a:r>
              <a:rPr lang="en-US" dirty="0" err="1">
                <a:effectLst/>
              </a:rPr>
              <a:t>devs</a:t>
            </a:r>
            <a:r>
              <a:rPr lang="en-US" dirty="0">
                <a:effectLst/>
              </a:rPr>
              <a:t>?</a:t>
            </a:r>
          </a:p>
          <a:p>
            <a:pPr marL="171450" indent="-171450">
              <a:buFont typeface="Arial" panose="020B0604020202020204" pitchFamily="34" charset="0"/>
              <a:buChar char="•"/>
            </a:pPr>
            <a:r>
              <a:rPr lang="en-US" dirty="0">
                <a:effectLst/>
              </a:rPr>
              <a:t>Steep learning curve for non-</a:t>
            </a:r>
            <a:r>
              <a:rPr lang="en-US" dirty="0" err="1">
                <a:effectLst/>
              </a:rPr>
              <a:t>devs</a:t>
            </a:r>
            <a:endParaRPr lang="en-US" dirty="0">
              <a:effectLst/>
            </a:endParaRPr>
          </a:p>
          <a:p>
            <a:pPr marL="171450" indent="-171450">
              <a:buFont typeface="Arial" panose="020B0604020202020204" pitchFamily="34" charset="0"/>
              <a:buChar char="•"/>
            </a:pPr>
            <a:r>
              <a:rPr lang="en-US" dirty="0">
                <a:effectLst/>
              </a:rPr>
              <a:t>Real-Time Data</a:t>
            </a:r>
          </a:p>
          <a:p>
            <a:pPr marL="171450" indent="-171450">
              <a:buFont typeface="Arial" panose="020B0604020202020204" pitchFamily="34" charset="0"/>
              <a:buChar char="•"/>
            </a:pPr>
            <a:endParaRPr lang="en-US" dirty="0">
              <a:effectLst/>
            </a:endParaRPr>
          </a:p>
          <a:p>
            <a:pPr marL="171450" indent="-171450">
              <a:buFont typeface="Arial" panose="020B0604020202020204" pitchFamily="34" charset="0"/>
              <a:buChar char="•"/>
            </a:pPr>
            <a:endParaRPr lang="en-US" dirty="0">
              <a:effectLst/>
            </a:endParaRPr>
          </a:p>
          <a:p>
            <a:pPr marL="171450" indent="-171450">
              <a:buFont typeface="Arial" panose="020B0604020202020204" pitchFamily="34" charset="0"/>
              <a:buChar char="•"/>
            </a:pPr>
            <a:r>
              <a:rPr lang="en-US" dirty="0">
                <a:effectLst/>
              </a:rPr>
              <a:t>Help from the audience!</a:t>
            </a:r>
          </a:p>
          <a:p>
            <a:pPr marL="171450" indent="-171450">
              <a:buFont typeface="Arial" panose="020B0604020202020204" pitchFamily="34" charset="0"/>
              <a:buChar char="•"/>
            </a:pPr>
            <a:endParaRPr lang="en-US" dirty="0">
              <a:effectLst/>
            </a:endParaRPr>
          </a:p>
          <a:p>
            <a:pPr marL="171450" indent="-171450">
              <a:buFont typeface="Arial" panose="020B0604020202020204" pitchFamily="34" charset="0"/>
              <a:buChar char="•"/>
            </a:pPr>
            <a:r>
              <a:rPr lang="en-US" dirty="0">
                <a:effectLst/>
              </a:rPr>
              <a:t>Same downsides as a SPA</a:t>
            </a:r>
            <a:endParaRPr lang="en-US" dirty="0"/>
          </a:p>
        </p:txBody>
      </p:sp>
      <p:sp>
        <p:nvSpPr>
          <p:cNvPr id="4" name="Slide Number Placeholder 3"/>
          <p:cNvSpPr>
            <a:spLocks noGrp="1"/>
          </p:cNvSpPr>
          <p:nvPr>
            <p:ph type="sldNum" sz="quarter" idx="5"/>
          </p:nvPr>
        </p:nvSpPr>
        <p:spPr/>
        <p:txBody>
          <a:bodyPr/>
          <a:lstStyle/>
          <a:p>
            <a:fld id="{5906C81E-4126-A941-95EA-FD9129B15C57}" type="slidenum">
              <a:rPr lang="en-US" smtClean="0"/>
              <a:t>26</a:t>
            </a:fld>
            <a:endParaRPr lang="en-US"/>
          </a:p>
        </p:txBody>
      </p:sp>
    </p:spTree>
    <p:extLst>
      <p:ext uri="{BB962C8B-B14F-4D97-AF65-F5344CB8AC3E}">
        <p14:creationId xmlns:p14="http://schemas.microsoft.com/office/powerpoint/2010/main" val="97156751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effectLst/>
              </a:rPr>
              <a:t>This is the most important screen in the whole presentation.</a:t>
            </a:r>
          </a:p>
          <a:p>
            <a:endParaRPr lang="en-US" sz="1200"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rPr>
              <a:t>I don't know if we'll be talking about "</a:t>
            </a:r>
            <a:r>
              <a:rPr lang="en-US" sz="1200" dirty="0" err="1">
                <a:effectLst/>
              </a:rPr>
              <a:t>JAMstack</a:t>
            </a:r>
            <a:r>
              <a:rPr lang="en-US" sz="1200" dirty="0">
                <a:effectLst/>
              </a:rPr>
              <a:t>" in a few years, but I do think that we will see the front-end pushing more and more towards build time rendering.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rPr>
              <a:t>This is an important trend for Back-End </a:t>
            </a:r>
            <a:r>
              <a:rPr lang="en-US" sz="1200" dirty="0" err="1">
                <a:effectLst/>
              </a:rPr>
              <a:t>devs</a:t>
            </a:r>
            <a:r>
              <a:rPr lang="en-US" sz="1200" dirty="0">
                <a:effectLst/>
              </a:rPr>
              <a:t> to watch, because build-time rendering changes the responsibilities of the back-end. You no longer need a back-end framework for server-side rendering. This can now be done better in the front-end, at build time. Why shouldn’t the front-end own the all of the html rendering? It’s closer to the browser, closer to the user, and it’s good at it.</a:t>
            </a:r>
          </a:p>
          <a:p>
            <a:endParaRPr lang="en-US" sz="1200" dirty="0">
              <a:effectLst/>
            </a:endParaRPr>
          </a:p>
          <a:p>
            <a:r>
              <a:rPr lang="en-US" sz="1200" dirty="0">
                <a:effectLst/>
              </a:rPr>
              <a:t>The back-end is losing ground here, it is responsibilities to the front-end. I’m betting that the concepts behind </a:t>
            </a:r>
            <a:r>
              <a:rPr lang="en-US" sz="1200" dirty="0" err="1">
                <a:effectLst/>
              </a:rPr>
              <a:t>JAMstack</a:t>
            </a:r>
            <a:r>
              <a:rPr lang="en-US" sz="1200" dirty="0">
                <a:effectLst/>
              </a:rPr>
              <a:t> will continue to gain popularity. That popularity will be taken from the mature, entrenched technologies you see on this screen.</a:t>
            </a:r>
          </a:p>
          <a:p>
            <a:endParaRPr lang="en-US" sz="1200" dirty="0">
              <a:effectLst/>
            </a:endParaRPr>
          </a:p>
          <a:p>
            <a:r>
              <a:rPr lang="en-US" sz="1200" dirty="0">
                <a:effectLst/>
              </a:rPr>
              <a:t>However, I’m arguing that this is a good thing. </a:t>
            </a:r>
          </a:p>
          <a:p>
            <a:endParaRPr lang="en-US" sz="1200" dirty="0">
              <a:effectLst/>
            </a:endParaRPr>
          </a:p>
          <a:p>
            <a:r>
              <a:rPr lang="en-US" sz="1200" dirty="0">
                <a:effectLst/>
              </a:rPr>
              <a:t>If the back-end </a:t>
            </a:r>
            <a:r>
              <a:rPr lang="en-US" sz="1200" dirty="0" err="1">
                <a:effectLst/>
              </a:rPr>
              <a:t>devs</a:t>
            </a:r>
            <a:r>
              <a:rPr lang="en-US" sz="1200" dirty="0">
                <a:effectLst/>
              </a:rPr>
              <a:t> give up on server-side rendering. This completely frees the back-end up from front-end concerns. The back-end can now wholly focus on everything from the API layer down.</a:t>
            </a:r>
          </a:p>
        </p:txBody>
      </p:sp>
      <p:sp>
        <p:nvSpPr>
          <p:cNvPr id="4" name="Slide Number Placeholder 3"/>
          <p:cNvSpPr>
            <a:spLocks noGrp="1"/>
          </p:cNvSpPr>
          <p:nvPr>
            <p:ph type="sldNum" sz="quarter" idx="5"/>
          </p:nvPr>
        </p:nvSpPr>
        <p:spPr/>
        <p:txBody>
          <a:bodyPr/>
          <a:lstStyle/>
          <a:p>
            <a:fld id="{5906C81E-4126-A941-95EA-FD9129B15C57}" type="slidenum">
              <a:rPr lang="en-US" smtClean="0"/>
              <a:t>27</a:t>
            </a:fld>
            <a:endParaRPr lang="en-US"/>
          </a:p>
        </p:txBody>
      </p:sp>
    </p:spTree>
    <p:extLst>
      <p:ext uri="{BB962C8B-B14F-4D97-AF65-F5344CB8AC3E}">
        <p14:creationId xmlns:p14="http://schemas.microsoft.com/office/powerpoint/2010/main" val="145325176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dirty="0">
              <a:effectLst/>
            </a:endParaRPr>
          </a:p>
        </p:txBody>
      </p:sp>
      <p:sp>
        <p:nvSpPr>
          <p:cNvPr id="4" name="Slide Number Placeholder 3"/>
          <p:cNvSpPr>
            <a:spLocks noGrp="1"/>
          </p:cNvSpPr>
          <p:nvPr>
            <p:ph type="sldNum" sz="quarter" idx="5"/>
          </p:nvPr>
        </p:nvSpPr>
        <p:spPr/>
        <p:txBody>
          <a:bodyPr/>
          <a:lstStyle/>
          <a:p>
            <a:fld id="{5906C81E-4126-A941-95EA-FD9129B15C57}" type="slidenum">
              <a:rPr lang="en-US" smtClean="0"/>
              <a:t>28</a:t>
            </a:fld>
            <a:endParaRPr lang="en-US"/>
          </a:p>
        </p:txBody>
      </p:sp>
    </p:spTree>
    <p:extLst>
      <p:ext uri="{BB962C8B-B14F-4D97-AF65-F5344CB8AC3E}">
        <p14:creationId xmlns:p14="http://schemas.microsoft.com/office/powerpoint/2010/main" val="372634596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effectLst/>
              </a:rPr>
              <a:t>Researching the </a:t>
            </a:r>
            <a:r>
              <a:rPr lang="en-US" sz="1200" dirty="0" err="1">
                <a:effectLst/>
              </a:rPr>
              <a:t>JAMstack</a:t>
            </a:r>
            <a:r>
              <a:rPr lang="en-US" sz="1200" dirty="0">
                <a:effectLst/>
              </a:rPr>
              <a:t> has changed how I view the roles of front-end and back-end coding. It has changed how I’m investing my development time now.</a:t>
            </a:r>
          </a:p>
          <a:p>
            <a:endParaRPr lang="en-US" sz="1200" dirty="0">
              <a:effectLst/>
            </a:endParaRPr>
          </a:p>
          <a:p>
            <a:r>
              <a:rPr lang="en-US" sz="1200" dirty="0">
                <a:effectLst/>
              </a:rPr>
              <a:t>I no longer care as much if (for example) php has a better rendering experience than Flask. I’m going to favor the tools that make for better APIs</a:t>
            </a:r>
          </a:p>
        </p:txBody>
      </p:sp>
      <p:sp>
        <p:nvSpPr>
          <p:cNvPr id="4" name="Slide Number Placeholder 3"/>
          <p:cNvSpPr>
            <a:spLocks noGrp="1"/>
          </p:cNvSpPr>
          <p:nvPr>
            <p:ph type="sldNum" sz="quarter" idx="5"/>
          </p:nvPr>
        </p:nvSpPr>
        <p:spPr/>
        <p:txBody>
          <a:bodyPr/>
          <a:lstStyle/>
          <a:p>
            <a:fld id="{5906C81E-4126-A941-95EA-FD9129B15C57}" type="slidenum">
              <a:rPr lang="en-US" smtClean="0"/>
              <a:t>29</a:t>
            </a:fld>
            <a:endParaRPr lang="en-US"/>
          </a:p>
        </p:txBody>
      </p:sp>
    </p:spTree>
    <p:extLst>
      <p:ext uri="{BB962C8B-B14F-4D97-AF65-F5344CB8AC3E}">
        <p14:creationId xmlns:p14="http://schemas.microsoft.com/office/powerpoint/2010/main" val="30811111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despite me preferences, I’m here to solve problems and I want my solutions to be the best. In order to do that, I have to pay attention to the major trends in software engineering so that I can make conscious and informed decisions about how to solve those problems.</a:t>
            </a:r>
          </a:p>
          <a:p>
            <a:endParaRPr lang="en-US" dirty="0"/>
          </a:p>
          <a:p>
            <a:r>
              <a:rPr lang="en-US" dirty="0"/>
              <a:t>That’s why I started researching </a:t>
            </a:r>
            <a:r>
              <a:rPr lang="en-US" dirty="0" err="1"/>
              <a:t>JAMstack</a:t>
            </a:r>
            <a:r>
              <a:rPr lang="en-US" dirty="0"/>
              <a:t>. I had heard that it was an interesting approach to building web apps that was changing how programmers thought about the roles of front-end and back-end coding. As a full-stack dev, the veil between those two worlds is very important to me, so I couldn’t resist checking this out.</a:t>
            </a:r>
          </a:p>
          <a:p>
            <a:endParaRPr lang="en-US" dirty="0"/>
          </a:p>
          <a:p>
            <a:r>
              <a:rPr lang="en-US" dirty="0"/>
              <a:t>So now I’ve built a couple small </a:t>
            </a:r>
            <a:r>
              <a:rPr lang="en-US" dirty="0" err="1"/>
              <a:t>JAMstack</a:t>
            </a:r>
            <a:r>
              <a:rPr lang="en-US" dirty="0"/>
              <a:t> apps now, and I’ve really liked how things have turned out and now I’m here trying to convince you to re-evaluate the roles of front and backend development.</a:t>
            </a:r>
          </a:p>
        </p:txBody>
      </p:sp>
      <p:sp>
        <p:nvSpPr>
          <p:cNvPr id="4" name="Slide Number Placeholder 3"/>
          <p:cNvSpPr>
            <a:spLocks noGrp="1"/>
          </p:cNvSpPr>
          <p:nvPr>
            <p:ph type="sldNum" sz="quarter" idx="5"/>
          </p:nvPr>
        </p:nvSpPr>
        <p:spPr/>
        <p:txBody>
          <a:bodyPr/>
          <a:lstStyle/>
          <a:p>
            <a:fld id="{5906C81E-4126-A941-95EA-FD9129B15C57}" type="slidenum">
              <a:rPr lang="en-US" smtClean="0"/>
              <a:t>3</a:t>
            </a:fld>
            <a:endParaRPr lang="en-US"/>
          </a:p>
        </p:txBody>
      </p:sp>
    </p:spTree>
    <p:extLst>
      <p:ext uri="{BB962C8B-B14F-4D97-AF65-F5344CB8AC3E}">
        <p14:creationId xmlns:p14="http://schemas.microsoft.com/office/powerpoint/2010/main" val="56348412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dirty="0" err="1"/>
              <a:t>JAMstack</a:t>
            </a:r>
            <a:r>
              <a:rPr lang="en-US" dirty="0"/>
              <a:t> is a set of best practices for building decoupled front-ends with a heavy emphasis on build-time rendering </a:t>
            </a:r>
          </a:p>
          <a:p>
            <a:r>
              <a:rPr lang="en-US" dirty="0"/>
              <a:t>- It’s quickly gaining popularity because the managed services and front-end tooling have reached a tipping point where it’s now easy to make great static sites at build time</a:t>
            </a:r>
          </a:p>
          <a:p>
            <a:r>
              <a:rPr lang="en-US" dirty="0"/>
              <a:t>- I am betting that Front-End and Back-End responsibilities are changing to focus on build-time rendering and APIs</a:t>
            </a:r>
          </a:p>
        </p:txBody>
      </p:sp>
      <p:sp>
        <p:nvSpPr>
          <p:cNvPr id="4" name="Slide Number Placeholder 3"/>
          <p:cNvSpPr>
            <a:spLocks noGrp="1"/>
          </p:cNvSpPr>
          <p:nvPr>
            <p:ph type="sldNum" sz="quarter" idx="10"/>
          </p:nvPr>
        </p:nvSpPr>
        <p:spPr/>
        <p:txBody>
          <a:bodyPr/>
          <a:lstStyle/>
          <a:p>
            <a:fld id="{5906C81E-4126-A941-95EA-FD9129B15C57}" type="slidenum">
              <a:rPr lang="en-US" smtClean="0"/>
              <a:t>30</a:t>
            </a:fld>
            <a:endParaRPr lang="en-US"/>
          </a:p>
        </p:txBody>
      </p:sp>
    </p:spTree>
    <p:extLst>
      <p:ext uri="{BB962C8B-B14F-4D97-AF65-F5344CB8AC3E}">
        <p14:creationId xmlns:p14="http://schemas.microsoft.com/office/powerpoint/2010/main" val="34924893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If you like this kind of talk, check out the Coding Blocks podcast or </a:t>
            </a:r>
            <a:r>
              <a:rPr lang="en-US" dirty="0" err="1"/>
              <a:t>github</a:t>
            </a:r>
            <a:r>
              <a:rPr lang="en-US" dirty="0"/>
              <a:t>, </a:t>
            </a:r>
            <a:r>
              <a:rPr lang="en-US" dirty="0" err="1"/>
              <a:t>YouTubez</a:t>
            </a:r>
            <a:r>
              <a:rPr lang="en-US" dirty="0"/>
              <a:t>, whatever</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We don’t do guest interviews, we try to focus on “real” dev talk, like how front-end and back-end roles are changing.</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This talk is up on </a:t>
            </a:r>
            <a:r>
              <a:rPr lang="en-US" dirty="0" err="1"/>
              <a:t>github</a:t>
            </a:r>
            <a:r>
              <a:rPr lang="en-US" dirty="0"/>
              <a:t> along with </a:t>
            </a:r>
            <a:r>
              <a:rPr lang="en-US"/>
              <a:t>some recommended links.</a:t>
            </a:r>
            <a:endParaRPr lang="en-US" dirty="0"/>
          </a:p>
        </p:txBody>
      </p:sp>
      <p:sp>
        <p:nvSpPr>
          <p:cNvPr id="4" name="Slide Number Placeholder 3"/>
          <p:cNvSpPr>
            <a:spLocks noGrp="1"/>
          </p:cNvSpPr>
          <p:nvPr>
            <p:ph type="sldNum" sz="quarter" idx="10"/>
          </p:nvPr>
        </p:nvSpPr>
        <p:spPr/>
        <p:txBody>
          <a:bodyPr/>
          <a:lstStyle/>
          <a:p>
            <a:fld id="{31164F97-7C04-3B4F-A37B-7BF2B5DE8DD2}" type="slidenum">
              <a:rPr lang="en-US" smtClean="0"/>
              <a:t>31</a:t>
            </a:fld>
            <a:endParaRPr lang="en-US"/>
          </a:p>
        </p:txBody>
      </p:sp>
    </p:spTree>
    <p:extLst>
      <p:ext uri="{BB962C8B-B14F-4D97-AF65-F5344CB8AC3E}">
        <p14:creationId xmlns:p14="http://schemas.microsoft.com/office/powerpoint/2010/main" val="42136382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What is the </a:t>
            </a:r>
            <a:r>
              <a:rPr lang="en-US" sz="1200" b="1" kern="1200" dirty="0" err="1">
                <a:solidFill>
                  <a:schemeClr val="tx1"/>
                </a:solidFill>
                <a:effectLst/>
                <a:latin typeface="+mn-lt"/>
                <a:ea typeface="+mn-ea"/>
                <a:cs typeface="+mn-cs"/>
              </a:rPr>
              <a:t>JAMstack</a:t>
            </a:r>
            <a:r>
              <a:rPr lang="en-US" sz="1200" b="1" kern="1200" dirty="0">
                <a:solidFill>
                  <a:schemeClr val="tx1"/>
                </a:solidFill>
                <a:effectLst/>
                <a:latin typeface="+mn-lt"/>
                <a:ea typeface="+mn-ea"/>
                <a:cs typeface="+mn-cs"/>
              </a:rPr>
              <a:t>?</a:t>
            </a:r>
            <a:endParaRPr lang="en-US" dirty="0">
              <a:effectLst/>
            </a:endParaRPr>
          </a:p>
          <a:p>
            <a:r>
              <a:rPr lang="en-US" dirty="0"/>
              <a:t>The </a:t>
            </a:r>
            <a:r>
              <a:rPr lang="en-US" dirty="0" err="1"/>
              <a:t>JAMStack</a:t>
            </a:r>
            <a:r>
              <a:rPr lang="en-US" dirty="0"/>
              <a:t> is a methodology for building web apps that is based on </a:t>
            </a:r>
            <a:r>
              <a:rPr lang="en-US" sz="1200" kern="1200" dirty="0">
                <a:solidFill>
                  <a:schemeClr val="tx1"/>
                </a:solidFill>
                <a:effectLst/>
                <a:latin typeface="+mn-lt"/>
                <a:ea typeface="+mn-ea"/>
                <a:cs typeface="+mn-cs"/>
              </a:rPr>
              <a:t>client-side JavaScript, reusable APIs, and prebuilt Markup and it’s gaining popularity at the expense of some existing, entrenched technologies.</a:t>
            </a:r>
            <a:endParaRPr lang="en-US" dirty="0"/>
          </a:p>
          <a:p>
            <a:br>
              <a:rPr lang="en-US" dirty="0">
                <a:effectLst/>
              </a:rPr>
            </a:br>
            <a:r>
              <a:rPr lang="en-US" sz="1200" b="1" kern="1200" dirty="0">
                <a:solidFill>
                  <a:schemeClr val="tx1"/>
                </a:solidFill>
                <a:effectLst/>
                <a:latin typeface="+mn-lt"/>
                <a:ea typeface="+mn-ea"/>
                <a:cs typeface="+mn-cs"/>
              </a:rPr>
              <a:t>JavaScript</a:t>
            </a:r>
            <a:endParaRPr lang="en-US" dirty="0">
              <a:effectLst/>
            </a:endParaRPr>
          </a:p>
          <a:p>
            <a:r>
              <a:rPr lang="en-US" sz="1200" kern="1200" dirty="0">
                <a:solidFill>
                  <a:schemeClr val="tx1"/>
                </a:solidFill>
                <a:effectLst/>
                <a:latin typeface="+mn-lt"/>
                <a:ea typeface="+mn-ea"/>
                <a:cs typeface="+mn-cs"/>
              </a:rPr>
              <a:t>Client-Side JS</a:t>
            </a:r>
          </a:p>
          <a:p>
            <a:r>
              <a:rPr lang="en-US" sz="1200" kern="1200" dirty="0">
                <a:solidFill>
                  <a:schemeClr val="tx1"/>
                </a:solidFill>
                <a:effectLst/>
                <a:latin typeface="+mn-lt"/>
                <a:ea typeface="+mn-ea"/>
                <a:cs typeface="+mn-cs"/>
              </a:rPr>
              <a:t>Framework agnostic</a:t>
            </a:r>
            <a:endParaRPr lang="en-US" dirty="0"/>
          </a:p>
          <a:p>
            <a:r>
              <a:rPr lang="en-US" sz="1200" kern="1200" dirty="0">
                <a:solidFill>
                  <a:schemeClr val="tx1"/>
                </a:solidFill>
                <a:effectLst/>
                <a:latin typeface="+mn-lt"/>
                <a:ea typeface="+mn-ea"/>
                <a:cs typeface="+mn-cs"/>
              </a:rPr>
              <a:t>Build time rendering</a:t>
            </a:r>
            <a:endParaRPr lang="en-US" dirty="0"/>
          </a:p>
          <a:p>
            <a:r>
              <a:rPr lang="en-US" sz="1200" kern="1200" dirty="0">
                <a:solidFill>
                  <a:schemeClr val="tx1"/>
                </a:solidFill>
                <a:effectLst/>
                <a:latin typeface="+mn-lt"/>
                <a:ea typeface="+mn-ea"/>
                <a:cs typeface="+mn-cs"/>
              </a:rPr>
              <a:t>Auth is handled outside the app, with API</a:t>
            </a:r>
            <a:endParaRPr lang="en-US" dirty="0"/>
          </a:p>
          <a:p>
            <a:endParaRPr lang="en-US" dirty="0"/>
          </a:p>
          <a:p>
            <a:r>
              <a:rPr lang="en-US" sz="1200" b="1" kern="1200" dirty="0">
                <a:solidFill>
                  <a:schemeClr val="tx1"/>
                </a:solidFill>
                <a:effectLst/>
                <a:latin typeface="+mn-lt"/>
                <a:ea typeface="+mn-ea"/>
                <a:cs typeface="+mn-cs"/>
              </a:rPr>
              <a:t>APIs</a:t>
            </a:r>
            <a:endParaRPr lang="en-US" dirty="0"/>
          </a:p>
          <a:p>
            <a:r>
              <a:rPr lang="en-US" sz="1200" kern="1200" dirty="0">
                <a:solidFill>
                  <a:schemeClr val="tx1"/>
                </a:solidFill>
                <a:effectLst/>
                <a:latin typeface="+mn-lt"/>
                <a:ea typeface="+mn-ea"/>
                <a:cs typeface="+mn-cs"/>
              </a:rPr>
              <a:t>All server-side processes or persistence are abstracted into APIs</a:t>
            </a:r>
            <a:endParaRPr lang="en-US" dirty="0"/>
          </a:p>
          <a:p>
            <a:r>
              <a:rPr lang="en-US" sz="1200" kern="1200" dirty="0">
                <a:solidFill>
                  <a:schemeClr val="tx1"/>
                </a:solidFill>
                <a:effectLst/>
                <a:latin typeface="+mn-lt"/>
                <a:ea typeface="+mn-ea"/>
                <a:cs typeface="+mn-cs"/>
              </a:rPr>
              <a:t>All APIs are accessed over HTTPS from the JS</a:t>
            </a:r>
            <a:endParaRPr lang="en-US" dirty="0"/>
          </a:p>
          <a:p>
            <a:r>
              <a:rPr lang="en-US" sz="1200" kern="1200" dirty="0">
                <a:solidFill>
                  <a:schemeClr val="tx1"/>
                </a:solidFill>
                <a:effectLst/>
                <a:latin typeface="+mn-lt"/>
                <a:ea typeface="+mn-ea"/>
                <a:cs typeface="+mn-cs"/>
              </a:rPr>
              <a:t>Treat your own server-side components as 3p</a:t>
            </a:r>
          </a:p>
          <a:p>
            <a:r>
              <a:rPr lang="en-US" dirty="0"/>
              <a:t>Plays nice with Microservices</a:t>
            </a:r>
          </a:p>
          <a:p>
            <a:endParaRPr lang="en-US" dirty="0"/>
          </a:p>
          <a:p>
            <a:r>
              <a:rPr lang="en-US" sz="1200" b="1" kern="1200" dirty="0">
                <a:solidFill>
                  <a:schemeClr val="tx1"/>
                </a:solidFill>
                <a:effectLst/>
                <a:latin typeface="+mn-lt"/>
                <a:ea typeface="+mn-ea"/>
                <a:cs typeface="+mn-cs"/>
              </a:rPr>
              <a:t>Markup</a:t>
            </a:r>
            <a:endParaRPr lang="en-US" dirty="0"/>
          </a:p>
          <a:p>
            <a:r>
              <a:rPr lang="en-US" sz="1200" kern="1200" dirty="0">
                <a:solidFill>
                  <a:schemeClr val="tx1"/>
                </a:solidFill>
                <a:effectLst/>
                <a:latin typeface="+mn-lt"/>
                <a:ea typeface="+mn-ea"/>
                <a:cs typeface="+mn-cs"/>
              </a:rPr>
              <a:t>Templated markup should be prebuilt at deploy time</a:t>
            </a:r>
            <a:endParaRPr lang="en-US" dirty="0"/>
          </a:p>
          <a:p>
            <a:r>
              <a:rPr lang="en-US" sz="1200" kern="1200" dirty="0">
                <a:solidFill>
                  <a:schemeClr val="tx1"/>
                </a:solidFill>
                <a:effectLst/>
                <a:latin typeface="+mn-lt"/>
                <a:ea typeface="+mn-ea"/>
                <a:cs typeface="+mn-cs"/>
              </a:rPr>
              <a:t>Usually using a site generator or build tool</a:t>
            </a:r>
          </a:p>
          <a:p>
            <a:r>
              <a:rPr lang="en-US" sz="1200" kern="1200" dirty="0">
                <a:solidFill>
                  <a:schemeClr val="tx1"/>
                </a:solidFill>
                <a:effectLst/>
                <a:latin typeface="+mn-lt"/>
                <a:ea typeface="+mn-ea"/>
                <a:cs typeface="+mn-cs"/>
              </a:rPr>
              <a:t>Separates your content from your look n feel</a:t>
            </a: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t>
            </a:r>
          </a:p>
          <a:p>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What is the </a:t>
            </a:r>
            <a:r>
              <a:rPr lang="en-US" sz="1200" b="1" kern="1200" dirty="0" err="1">
                <a:solidFill>
                  <a:schemeClr val="tx1"/>
                </a:solidFill>
                <a:effectLst/>
                <a:latin typeface="+mn-lt"/>
                <a:ea typeface="+mn-ea"/>
                <a:cs typeface="+mn-cs"/>
              </a:rPr>
              <a:t>JAMstack</a:t>
            </a:r>
            <a:r>
              <a:rPr lang="en-US" sz="1200" b="1" kern="1200" dirty="0">
                <a:solidFill>
                  <a:schemeClr val="tx1"/>
                </a:solidFill>
                <a:effectLst/>
                <a:latin typeface="+mn-lt"/>
                <a:ea typeface="+mn-ea"/>
                <a:cs typeface="+mn-cs"/>
              </a:rPr>
              <a:t>?</a:t>
            </a:r>
            <a:endParaRPr lang="en-US" dirty="0">
              <a:effectLst/>
            </a:endParaRPr>
          </a:p>
          <a:p>
            <a:r>
              <a:rPr lang="en-US" dirty="0"/>
              <a:t>The </a:t>
            </a:r>
            <a:r>
              <a:rPr lang="en-US" dirty="0" err="1"/>
              <a:t>JAMStack</a:t>
            </a:r>
            <a:r>
              <a:rPr lang="en-US" dirty="0"/>
              <a:t> is a methodology for building web apps that is based on </a:t>
            </a:r>
            <a:r>
              <a:rPr lang="en-US" sz="1200" kern="1200" dirty="0">
                <a:solidFill>
                  <a:schemeClr val="tx1"/>
                </a:solidFill>
                <a:effectLst/>
                <a:latin typeface="+mn-lt"/>
                <a:ea typeface="+mn-ea"/>
                <a:cs typeface="+mn-cs"/>
              </a:rPr>
              <a:t>client-side JavaScript, reusable APIs, and prebuilt Markup JAM</a:t>
            </a:r>
            <a:endParaRPr lang="en-US" dirty="0"/>
          </a:p>
          <a:p>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JavaScript</a:t>
            </a:r>
            <a:endParaRPr lang="en-US"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Client-Side JS – no prescribed framework – can even be </a:t>
            </a:r>
            <a:r>
              <a:rPr lang="en-US" sz="1200" kern="1200" dirty="0" err="1">
                <a:solidFill>
                  <a:schemeClr val="tx1"/>
                </a:solidFill>
                <a:effectLst/>
                <a:latin typeface="+mn-lt"/>
                <a:ea typeface="+mn-ea"/>
                <a:cs typeface="+mn-cs"/>
              </a:rPr>
              <a:t>vanillaJS</a:t>
            </a: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Many of the modern front-end frameworks like React or Angular have a server-side build component  – and that’s fine, but the output of that build process needs to be Client-side website that you can publish as a static site</a:t>
            </a:r>
          </a:p>
          <a:p>
            <a:endParaRPr lang="en-US" dirty="0"/>
          </a:p>
          <a:p>
            <a:r>
              <a:rPr lang="en-US" sz="1200" b="1" kern="1200" dirty="0">
                <a:solidFill>
                  <a:schemeClr val="tx1"/>
                </a:solidFill>
                <a:effectLst/>
                <a:latin typeface="+mn-lt"/>
                <a:ea typeface="+mn-ea"/>
                <a:cs typeface="+mn-cs"/>
              </a:rPr>
              <a:t>APIs</a:t>
            </a:r>
            <a:endParaRPr lang="en-US" dirty="0"/>
          </a:p>
          <a:p>
            <a:r>
              <a:rPr lang="en-US" sz="1200" kern="1200" dirty="0">
                <a:solidFill>
                  <a:schemeClr val="tx1"/>
                </a:solidFill>
                <a:effectLst/>
                <a:latin typeface="+mn-lt"/>
                <a:ea typeface="+mn-ea"/>
                <a:cs typeface="+mn-cs"/>
              </a:rPr>
              <a:t>Any server-side processes or persistence you need are abstracted into APIs that are called from your </a:t>
            </a:r>
            <a:r>
              <a:rPr lang="en-US" sz="1200" kern="1200" dirty="0" err="1">
                <a:solidFill>
                  <a:schemeClr val="tx1"/>
                </a:solidFill>
                <a:effectLst/>
                <a:latin typeface="+mn-lt"/>
                <a:ea typeface="+mn-ea"/>
                <a:cs typeface="+mn-cs"/>
              </a:rPr>
              <a:t>js</a:t>
            </a:r>
            <a:r>
              <a:rPr lang="en-US" sz="1200" kern="1200" dirty="0">
                <a:solidFill>
                  <a:schemeClr val="tx1"/>
                </a:solidFill>
                <a:effectLst/>
                <a:latin typeface="+mn-lt"/>
                <a:ea typeface="+mn-ea"/>
                <a:cs typeface="+mn-cs"/>
              </a:rPr>
              <a:t> – either at run time or even better at build time</a:t>
            </a:r>
            <a:endParaRPr lang="en-US" dirty="0"/>
          </a:p>
          <a:p>
            <a:r>
              <a:rPr lang="en-US" sz="1200" kern="1200" dirty="0">
                <a:solidFill>
                  <a:schemeClr val="tx1"/>
                </a:solidFill>
                <a:effectLst/>
                <a:latin typeface="+mn-lt"/>
                <a:ea typeface="+mn-ea"/>
                <a:cs typeface="+mn-cs"/>
              </a:rPr>
              <a:t>Even server-side code that you owns needs to be treated as if it were a 3p service</a:t>
            </a:r>
          </a:p>
          <a:p>
            <a:endParaRPr lang="en-US" dirty="0"/>
          </a:p>
          <a:p>
            <a:r>
              <a:rPr lang="en-US" sz="1200" b="1" kern="1200" dirty="0">
                <a:solidFill>
                  <a:schemeClr val="tx1"/>
                </a:solidFill>
                <a:effectLst/>
                <a:latin typeface="+mn-lt"/>
                <a:ea typeface="+mn-ea"/>
                <a:cs typeface="+mn-cs"/>
              </a:rPr>
              <a:t>Markup</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idea here is to keep your content decoupled content from your design</a:t>
            </a:r>
          </a:p>
          <a:p>
            <a:r>
              <a:rPr lang="en-US" sz="1200" kern="1200" dirty="0">
                <a:solidFill>
                  <a:schemeClr val="tx1"/>
                </a:solidFill>
                <a:effectLst/>
                <a:latin typeface="+mn-lt"/>
                <a:ea typeface="+mn-ea"/>
                <a:cs typeface="+mn-cs"/>
              </a:rPr>
              <a:t>Talking about </a:t>
            </a:r>
            <a:r>
              <a:rPr lang="en-US" sz="1200" kern="1200" dirty="0" err="1">
                <a:solidFill>
                  <a:schemeClr val="tx1"/>
                </a:solidFill>
                <a:effectLst/>
                <a:latin typeface="+mn-lt"/>
                <a:ea typeface="+mn-ea"/>
                <a:cs typeface="+mn-cs"/>
              </a:rPr>
              <a:t>JAMstack</a:t>
            </a:r>
            <a:r>
              <a:rPr lang="en-US" sz="1200" kern="1200" dirty="0">
                <a:solidFill>
                  <a:schemeClr val="tx1"/>
                </a:solidFill>
                <a:effectLst/>
                <a:latin typeface="+mn-lt"/>
                <a:ea typeface="+mn-ea"/>
                <a:cs typeface="+mn-cs"/>
              </a:rPr>
              <a:t> it’s common for </a:t>
            </a:r>
            <a:r>
              <a:rPr lang="en-US" sz="1200" kern="1200" dirty="0" err="1">
                <a:solidFill>
                  <a:schemeClr val="tx1"/>
                </a:solidFill>
                <a:effectLst/>
                <a:latin typeface="+mn-lt"/>
                <a:ea typeface="+mn-ea"/>
                <a:cs typeface="+mn-cs"/>
              </a:rPr>
              <a:t>devs</a:t>
            </a:r>
            <a:r>
              <a:rPr lang="en-US" sz="1200" kern="1200" dirty="0">
                <a:solidFill>
                  <a:schemeClr val="tx1"/>
                </a:solidFill>
                <a:effectLst/>
                <a:latin typeface="+mn-lt"/>
                <a:ea typeface="+mn-ea"/>
                <a:cs typeface="+mn-cs"/>
              </a:rPr>
              <a:t> to use site generator or build tool to pull content from flat files or APIs</a:t>
            </a:r>
          </a:p>
          <a:p>
            <a:r>
              <a:rPr lang="en-US" dirty="0"/>
              <a:t>That’s fine, it’s not cheating – as long as you can publish the output as a static website</a:t>
            </a:r>
          </a:p>
        </p:txBody>
      </p:sp>
      <p:sp>
        <p:nvSpPr>
          <p:cNvPr id="4" name="Slide Number Placeholder 3"/>
          <p:cNvSpPr>
            <a:spLocks noGrp="1"/>
          </p:cNvSpPr>
          <p:nvPr>
            <p:ph type="sldNum" sz="quarter" idx="10"/>
          </p:nvPr>
        </p:nvSpPr>
        <p:spPr/>
        <p:txBody>
          <a:bodyPr/>
          <a:lstStyle/>
          <a:p>
            <a:fld id="{5906C81E-4126-A941-95EA-FD9129B15C57}" type="slidenum">
              <a:rPr lang="en-US" smtClean="0"/>
              <a:t>4</a:t>
            </a:fld>
            <a:endParaRPr lang="en-US"/>
          </a:p>
        </p:txBody>
      </p:sp>
    </p:spTree>
    <p:extLst>
      <p:ext uri="{BB962C8B-B14F-4D97-AF65-F5344CB8AC3E}">
        <p14:creationId xmlns:p14="http://schemas.microsoft.com/office/powerpoint/2010/main" val="40545071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Ok, so JavaScript, APIs and Markup</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That just </a:t>
            </a:r>
            <a:r>
              <a:rPr lang="en-US" dirty="0" err="1"/>
              <a:t>kinda</a:t>
            </a:r>
            <a:r>
              <a:rPr lang="en-US" dirty="0"/>
              <a:t> sounds like a basic website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anything, sounds like a step back in time to when dinosaurs like </a:t>
            </a:r>
            <a:r>
              <a:rPr lang="en-US" dirty="0" err="1"/>
              <a:t>Geocities</a:t>
            </a:r>
            <a:r>
              <a:rPr lang="en-US" dirty="0"/>
              <a:t> ruled the internet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But just bear with me a little longer so that we can talk about the benefits of build-time rendering</a:t>
            </a:r>
          </a:p>
        </p:txBody>
      </p:sp>
      <p:sp>
        <p:nvSpPr>
          <p:cNvPr id="4" name="Slide Number Placeholder 3"/>
          <p:cNvSpPr>
            <a:spLocks noGrp="1"/>
          </p:cNvSpPr>
          <p:nvPr>
            <p:ph type="sldNum" sz="quarter" idx="10"/>
          </p:nvPr>
        </p:nvSpPr>
        <p:spPr/>
        <p:txBody>
          <a:bodyPr/>
          <a:lstStyle/>
          <a:p>
            <a:fld id="{5906C81E-4126-A941-95EA-FD9129B15C57}" type="slidenum">
              <a:rPr lang="en-US" smtClean="0"/>
              <a:t>5</a:t>
            </a:fld>
            <a:endParaRPr lang="en-US"/>
          </a:p>
        </p:txBody>
      </p:sp>
    </p:spTree>
    <p:extLst>
      <p:ext uri="{BB962C8B-B14F-4D97-AF65-F5344CB8AC3E}">
        <p14:creationId xmlns:p14="http://schemas.microsoft.com/office/powerpoint/2010/main" val="41948237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Where does the stack part come in?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Stack:</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Misleading (MEAN, LAMP, Microsoft)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(Combination of complimentary technologies)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Have their own part to play and the result is greater than the sum of it’s parts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err="1"/>
              <a:t>JAMstack</a:t>
            </a:r>
            <a:r>
              <a:rPr lang="en-US" dirty="0"/>
              <a:t> is ambiguous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err="1"/>
              <a:t>JAMstack</a:t>
            </a:r>
            <a:r>
              <a:rPr lang="en-US" dirty="0"/>
              <a:t> is more of a methodology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Best practices that jive well with JAM</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r>
              <a:rPr lang="en-US" sz="1200" kern="1200" dirty="0">
                <a:solidFill>
                  <a:schemeClr val="tx1"/>
                </a:solidFill>
                <a:effectLst/>
                <a:latin typeface="+mn-lt"/>
                <a:ea typeface="+mn-ea"/>
                <a:cs typeface="+mn-cs"/>
              </a:rPr>
              <a:t>The app should be distributed on a CDN, the more on the edges, the better the UX</a:t>
            </a:r>
            <a:endParaRPr lang="en-US" dirty="0">
              <a:effectLst/>
            </a:endParaRPr>
          </a:p>
          <a:p>
            <a:r>
              <a:rPr lang="en-US" sz="1200" kern="1200" dirty="0">
                <a:solidFill>
                  <a:schemeClr val="tx1"/>
                </a:solidFill>
                <a:effectLst/>
                <a:latin typeface="+mn-lt"/>
                <a:ea typeface="+mn-ea"/>
                <a:cs typeface="+mn-cs"/>
              </a:rPr>
              <a:t>Modern Build Tools: Babel, </a:t>
            </a:r>
            <a:r>
              <a:rPr lang="en-US" sz="1200" kern="1200" dirty="0" err="1">
                <a:solidFill>
                  <a:schemeClr val="tx1"/>
                </a:solidFill>
                <a:effectLst/>
                <a:latin typeface="+mn-lt"/>
                <a:ea typeface="+mn-ea"/>
                <a:cs typeface="+mn-cs"/>
              </a:rPr>
              <a:t>WebPack</a:t>
            </a:r>
            <a:r>
              <a:rPr lang="en-US" sz="1200" kern="1200" dirty="0">
                <a:solidFill>
                  <a:schemeClr val="tx1"/>
                </a:solidFill>
                <a:effectLst/>
                <a:latin typeface="+mn-lt"/>
                <a:ea typeface="+mn-ea"/>
                <a:cs typeface="+mn-cs"/>
              </a:rPr>
              <a:t>, Gatsby, </a:t>
            </a:r>
            <a:r>
              <a:rPr lang="en-US" sz="1200" kern="1200" dirty="0" err="1">
                <a:solidFill>
                  <a:schemeClr val="tx1"/>
                </a:solidFill>
                <a:effectLst/>
                <a:latin typeface="+mn-lt"/>
                <a:ea typeface="+mn-ea"/>
                <a:cs typeface="+mn-cs"/>
              </a:rPr>
              <a:t>etc</a:t>
            </a:r>
            <a:endParaRPr lang="en-US" dirty="0">
              <a:effectLst/>
            </a:endParaRPr>
          </a:p>
          <a:p>
            <a:r>
              <a:rPr lang="en-US" sz="1200" kern="1200" dirty="0">
                <a:solidFill>
                  <a:schemeClr val="tx1"/>
                </a:solidFill>
                <a:effectLst/>
                <a:latin typeface="+mn-lt"/>
                <a:ea typeface="+mn-ea"/>
                <a:cs typeface="+mn-cs"/>
              </a:rPr>
              <a:t>Everything you need to run the app lives in a single git repository - simple </a:t>
            </a:r>
            <a:r>
              <a:rPr lang="en-US" sz="1200" kern="1200" dirty="0" err="1">
                <a:solidFill>
                  <a:schemeClr val="tx1"/>
                </a:solidFill>
                <a:effectLst/>
                <a:latin typeface="+mn-lt"/>
                <a:ea typeface="+mn-ea"/>
                <a:cs typeface="+mn-cs"/>
              </a:rPr>
              <a:t>npm</a:t>
            </a:r>
            <a:r>
              <a:rPr lang="en-US" sz="1200" kern="1200" dirty="0">
                <a:solidFill>
                  <a:schemeClr val="tx1"/>
                </a:solidFill>
                <a:effectLst/>
                <a:latin typeface="+mn-lt"/>
                <a:ea typeface="+mn-ea"/>
                <a:cs typeface="+mn-cs"/>
              </a:rPr>
              <a:t> install</a:t>
            </a:r>
            <a:endParaRPr lang="en-US" dirty="0">
              <a:effectLst/>
            </a:endParaRPr>
          </a:p>
          <a:p>
            <a:pPr lvl="1"/>
            <a:r>
              <a:rPr lang="en-US" sz="1200" kern="1200" dirty="0">
                <a:solidFill>
                  <a:schemeClr val="tx1"/>
                </a:solidFill>
                <a:effectLst/>
                <a:latin typeface="+mn-lt"/>
                <a:ea typeface="+mn-ea"/>
                <a:cs typeface="+mn-cs"/>
              </a:rPr>
              <a:t>Remember FTPing? Watchers more common now</a:t>
            </a:r>
            <a:endParaRPr lang="en-US" dirty="0">
              <a:effectLst/>
            </a:endParaRPr>
          </a:p>
          <a:p>
            <a:r>
              <a:rPr lang="en-US" sz="1200" kern="1200" dirty="0">
                <a:solidFill>
                  <a:schemeClr val="tx1"/>
                </a:solidFill>
                <a:effectLst/>
                <a:latin typeface="+mn-lt"/>
                <a:ea typeface="+mn-ea"/>
                <a:cs typeface="+mn-cs"/>
              </a:rPr>
              <a:t>Focus on automated builds, there is less emphasis on </a:t>
            </a:r>
            <a:r>
              <a:rPr lang="en-US" sz="1200" kern="1200" dirty="0" err="1">
                <a:solidFill>
                  <a:schemeClr val="tx1"/>
                </a:solidFill>
                <a:effectLst/>
                <a:latin typeface="+mn-lt"/>
                <a:ea typeface="+mn-ea"/>
                <a:cs typeface="+mn-cs"/>
              </a:rPr>
              <a:t>persistance</a:t>
            </a:r>
            <a:r>
              <a:rPr lang="en-US" sz="1200" kern="1200" dirty="0">
                <a:solidFill>
                  <a:schemeClr val="tx1"/>
                </a:solidFill>
                <a:effectLst/>
                <a:latin typeface="+mn-lt"/>
                <a:ea typeface="+mn-ea"/>
                <a:cs typeface="+mn-cs"/>
              </a:rPr>
              <a:t>, so changes generally need to be deployed</a:t>
            </a:r>
            <a:endParaRPr lang="en-US" dirty="0">
              <a:effectLst/>
            </a:endParaRPr>
          </a:p>
          <a:p>
            <a:r>
              <a:rPr lang="en-US" sz="1200" kern="1200" dirty="0">
                <a:solidFill>
                  <a:schemeClr val="tx1"/>
                </a:solidFill>
                <a:effectLst/>
                <a:latin typeface="+mn-lt"/>
                <a:ea typeface="+mn-ea"/>
                <a:cs typeface="+mn-cs"/>
              </a:rPr>
              <a:t>Atomic deploys (deploy everything at once instead of file by file)</a:t>
            </a:r>
            <a:endParaRPr lang="en-US" dirty="0">
              <a:effectLst/>
            </a:endParaRPr>
          </a:p>
          <a:p>
            <a:r>
              <a:rPr lang="en-US" sz="1200" kern="1200" dirty="0">
                <a:solidFill>
                  <a:schemeClr val="tx1"/>
                </a:solidFill>
                <a:effectLst/>
                <a:latin typeface="+mn-lt"/>
                <a:ea typeface="+mn-ea"/>
                <a:cs typeface="+mn-cs"/>
              </a:rPr>
              <a:t>Instant cache invalidation (use a CDN that can handle instant cache purges)</a:t>
            </a:r>
            <a:endParaRPr lang="en-US" dirty="0">
              <a:effectLst/>
            </a:endParaRPr>
          </a:p>
          <a:p>
            <a:endParaRPr lang="en-US" dirty="0"/>
          </a:p>
          <a:p>
            <a:endParaRPr lang="en-US" dirty="0"/>
          </a:p>
          <a:p>
            <a:r>
              <a:rPr lang="en-US" dirty="0"/>
              <a:t>-----------------</a:t>
            </a:r>
          </a:p>
          <a:p>
            <a:endParaRPr lang="en-US" dirty="0"/>
          </a:p>
          <a:p>
            <a:r>
              <a:rPr lang="en-US" dirty="0"/>
              <a:t>So, we’ve talked about the JAM – but where does the stack come in?</a:t>
            </a:r>
          </a:p>
          <a:p>
            <a:endParaRPr lang="en-US" dirty="0"/>
          </a:p>
          <a:p>
            <a:r>
              <a:rPr lang="en-US" dirty="0"/>
              <a:t>Well… there </a:t>
            </a:r>
            <a:r>
              <a:rPr lang="en-US" dirty="0" err="1"/>
              <a:t>kinda</a:t>
            </a:r>
            <a:r>
              <a:rPr lang="en-US" dirty="0"/>
              <a:t> isn’t one.</a:t>
            </a:r>
          </a:p>
          <a:p>
            <a:endParaRPr lang="en-US" dirty="0"/>
          </a:p>
          <a:p>
            <a:r>
              <a:rPr lang="en-US" dirty="0"/>
              <a:t>When I think of a technology stack I think of a combination of complimentary technologies that work well together: Things like LAMP stack or MEAN, or Microsoft stack</a:t>
            </a:r>
          </a:p>
          <a:p>
            <a:endParaRPr lang="en-US" dirty="0"/>
          </a:p>
          <a:p>
            <a:r>
              <a:rPr lang="en-US" dirty="0" err="1"/>
              <a:t>JAMstack</a:t>
            </a:r>
            <a:r>
              <a:rPr lang="en-US" dirty="0"/>
              <a:t> isn’t so rigidly defined, it’s much less prescriptive. It’s </a:t>
            </a:r>
            <a:r>
              <a:rPr lang="en-US" sz="1200" b="0" dirty="0">
                <a:effectLst/>
              </a:rPr>
              <a:t>really just a set of best practices for building decoupled front-end websites, with a heavy emphasis on build-time rendering</a:t>
            </a:r>
            <a:r>
              <a:rPr lang="en-US" b="0" dirty="0"/>
              <a:t> </a:t>
            </a:r>
          </a:p>
          <a:p>
            <a:endParaRPr lang="en-US" b="0" dirty="0"/>
          </a:p>
          <a:p>
            <a:r>
              <a:rPr lang="en-US" b="0" dirty="0"/>
              <a:t>I’ve got a list of best-practices up on the screen here, but all of these best-practices really revolve around those two core concepts:</a:t>
            </a:r>
          </a:p>
        </p:txBody>
      </p:sp>
      <p:sp>
        <p:nvSpPr>
          <p:cNvPr id="4" name="Slide Number Placeholder 3"/>
          <p:cNvSpPr>
            <a:spLocks noGrp="1"/>
          </p:cNvSpPr>
          <p:nvPr>
            <p:ph type="sldNum" sz="quarter" idx="5"/>
          </p:nvPr>
        </p:nvSpPr>
        <p:spPr/>
        <p:txBody>
          <a:bodyPr/>
          <a:lstStyle/>
          <a:p>
            <a:fld id="{5906C81E-4126-A941-95EA-FD9129B15C57}" type="slidenum">
              <a:rPr lang="en-US" smtClean="0"/>
              <a:t>6</a:t>
            </a:fld>
            <a:endParaRPr lang="en-US"/>
          </a:p>
        </p:txBody>
      </p:sp>
    </p:spTree>
    <p:extLst>
      <p:ext uri="{BB962C8B-B14F-4D97-AF65-F5344CB8AC3E}">
        <p14:creationId xmlns:p14="http://schemas.microsoft.com/office/powerpoint/2010/main" val="30363325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Deploying Decoupled static websites that can be hosted on a CDN, and Build-Time Rendering</a:t>
            </a:r>
          </a:p>
        </p:txBody>
      </p:sp>
      <p:sp>
        <p:nvSpPr>
          <p:cNvPr id="4" name="Slide Number Placeholder 3"/>
          <p:cNvSpPr>
            <a:spLocks noGrp="1"/>
          </p:cNvSpPr>
          <p:nvPr>
            <p:ph type="sldNum" sz="quarter" idx="5"/>
          </p:nvPr>
        </p:nvSpPr>
        <p:spPr/>
        <p:txBody>
          <a:bodyPr/>
          <a:lstStyle/>
          <a:p>
            <a:fld id="{5906C81E-4126-A941-95EA-FD9129B15C57}" type="slidenum">
              <a:rPr lang="en-US" smtClean="0"/>
              <a:t>7</a:t>
            </a:fld>
            <a:endParaRPr lang="en-US"/>
          </a:p>
        </p:txBody>
      </p:sp>
    </p:spTree>
    <p:extLst>
      <p:ext uri="{BB962C8B-B14F-4D97-AF65-F5344CB8AC3E}">
        <p14:creationId xmlns:p14="http://schemas.microsoft.com/office/powerpoint/2010/main" val="41271156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I say “Build Time” rendering, I’m talking about fetching all the data that you can when you are building your application for deployment. I’m talking about querying your </a:t>
            </a:r>
            <a:r>
              <a:rPr lang="en-US" dirty="0" err="1"/>
              <a:t>db</a:t>
            </a:r>
            <a:r>
              <a:rPr lang="en-US" dirty="0"/>
              <a:t>, services, or filesystem up front.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works great when you have data that doesn’t change often, take for instance a content heavy site where posts are often published once but read bazillions of times…like </a:t>
            </a:r>
            <a:r>
              <a:rPr lang="en-US" dirty="0" err="1"/>
              <a:t>Wordpress</a:t>
            </a:r>
            <a:endParaRPr lang="en-US" dirty="0"/>
          </a:p>
          <a:p>
            <a:endParaRPr lang="en-US" dirty="0"/>
          </a:p>
          <a:p>
            <a:r>
              <a:rPr lang="en-US" dirty="0"/>
              <a:t>Static site generators really shine at this, and traditional front-end frameworks like Angular and React are pushing towards this frontier with things like Angular AOT, React Pre-Pack</a:t>
            </a:r>
          </a:p>
        </p:txBody>
      </p:sp>
      <p:sp>
        <p:nvSpPr>
          <p:cNvPr id="4" name="Slide Number Placeholder 3"/>
          <p:cNvSpPr>
            <a:spLocks noGrp="1"/>
          </p:cNvSpPr>
          <p:nvPr>
            <p:ph type="sldNum" sz="quarter" idx="5"/>
          </p:nvPr>
        </p:nvSpPr>
        <p:spPr/>
        <p:txBody>
          <a:bodyPr/>
          <a:lstStyle/>
          <a:p>
            <a:fld id="{5906C81E-4126-A941-95EA-FD9129B15C57}" type="slidenum">
              <a:rPr lang="en-US" smtClean="0"/>
              <a:t>8</a:t>
            </a:fld>
            <a:endParaRPr lang="en-US"/>
          </a:p>
        </p:txBody>
      </p:sp>
    </p:spTree>
    <p:extLst>
      <p:ext uri="{BB962C8B-B14F-4D97-AF65-F5344CB8AC3E}">
        <p14:creationId xmlns:p14="http://schemas.microsoft.com/office/powerpoint/2010/main" val="2196207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Your browser takes html code, and turns it into something easier for humans to interact with.</a:t>
            </a:r>
          </a:p>
          <a:p>
            <a:endParaRPr lang="en-US" dirty="0"/>
          </a:p>
          <a:p>
            <a:r>
              <a:rPr lang="en-US" dirty="0"/>
              <a:t>You can write html by hand, but it’s slow and tedious. Also, things like headers and footers may appear on more than one page so maintaining those files by hand is a real nightmare.</a:t>
            </a:r>
          </a:p>
        </p:txBody>
      </p:sp>
      <p:sp>
        <p:nvSpPr>
          <p:cNvPr id="4" name="Slide Number Placeholder 3"/>
          <p:cNvSpPr>
            <a:spLocks noGrp="1"/>
          </p:cNvSpPr>
          <p:nvPr>
            <p:ph type="sldNum" sz="quarter" idx="5"/>
          </p:nvPr>
        </p:nvSpPr>
        <p:spPr/>
        <p:txBody>
          <a:bodyPr/>
          <a:lstStyle/>
          <a:p>
            <a:fld id="{5906C81E-4126-A941-95EA-FD9129B15C57}" type="slidenum">
              <a:rPr lang="en-US" smtClean="0"/>
              <a:t>9</a:t>
            </a:fld>
            <a:endParaRPr lang="en-US"/>
          </a:p>
        </p:txBody>
      </p:sp>
    </p:spTree>
    <p:extLst>
      <p:ext uri="{BB962C8B-B14F-4D97-AF65-F5344CB8AC3E}">
        <p14:creationId xmlns:p14="http://schemas.microsoft.com/office/powerpoint/2010/main" val="4335160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CFEBFC-B3DA-3849-9D38-30014A2E842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C192EEE-AE7B-3245-BF6D-81027A7B528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7379FE1-B147-294A-9465-ACB8FB919E4B}"/>
              </a:ext>
            </a:extLst>
          </p:cNvPr>
          <p:cNvSpPr>
            <a:spLocks noGrp="1"/>
          </p:cNvSpPr>
          <p:nvPr>
            <p:ph type="dt" sz="half" idx="10"/>
          </p:nvPr>
        </p:nvSpPr>
        <p:spPr/>
        <p:txBody>
          <a:bodyPr/>
          <a:lstStyle/>
          <a:p>
            <a:fld id="{D8C3637F-3D76-DE41-BC77-04ED5A15A801}" type="datetimeFigureOut">
              <a:rPr lang="en-US" smtClean="0"/>
              <a:t>7/29/19</a:t>
            </a:fld>
            <a:endParaRPr lang="en-US"/>
          </a:p>
        </p:txBody>
      </p:sp>
      <p:sp>
        <p:nvSpPr>
          <p:cNvPr id="5" name="Footer Placeholder 4">
            <a:extLst>
              <a:ext uri="{FF2B5EF4-FFF2-40B4-BE49-F238E27FC236}">
                <a16:creationId xmlns:a16="http://schemas.microsoft.com/office/drawing/2014/main" id="{2308D5AE-5FB7-1548-B001-4A1F5925E02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1CA638-7C4B-3D41-81E5-5B2B1CD1415C}"/>
              </a:ext>
            </a:extLst>
          </p:cNvPr>
          <p:cNvSpPr>
            <a:spLocks noGrp="1"/>
          </p:cNvSpPr>
          <p:nvPr>
            <p:ph type="sldNum" sz="quarter" idx="12"/>
          </p:nvPr>
        </p:nvSpPr>
        <p:spPr/>
        <p:txBody>
          <a:bodyPr/>
          <a:lstStyle/>
          <a:p>
            <a:fld id="{623595CF-6461-714D-AEEB-0D5238497266}" type="slidenum">
              <a:rPr lang="en-US" smtClean="0"/>
              <a:t>‹#›</a:t>
            </a:fld>
            <a:endParaRPr lang="en-US"/>
          </a:p>
        </p:txBody>
      </p:sp>
    </p:spTree>
    <p:extLst>
      <p:ext uri="{BB962C8B-B14F-4D97-AF65-F5344CB8AC3E}">
        <p14:creationId xmlns:p14="http://schemas.microsoft.com/office/powerpoint/2010/main" val="41952637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39D452-0B14-2E4E-9569-6F8DD477F24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AD0D897-FAFE-B649-98A3-225A912707E7}"/>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8E883DB-E921-FE4A-8105-A5C9DE36C70B}"/>
              </a:ext>
            </a:extLst>
          </p:cNvPr>
          <p:cNvSpPr>
            <a:spLocks noGrp="1"/>
          </p:cNvSpPr>
          <p:nvPr>
            <p:ph type="dt" sz="half" idx="10"/>
          </p:nvPr>
        </p:nvSpPr>
        <p:spPr/>
        <p:txBody>
          <a:bodyPr/>
          <a:lstStyle/>
          <a:p>
            <a:fld id="{D8C3637F-3D76-DE41-BC77-04ED5A15A801}" type="datetimeFigureOut">
              <a:rPr lang="en-US" smtClean="0"/>
              <a:t>7/29/19</a:t>
            </a:fld>
            <a:endParaRPr lang="en-US"/>
          </a:p>
        </p:txBody>
      </p:sp>
      <p:sp>
        <p:nvSpPr>
          <p:cNvPr id="5" name="Footer Placeholder 4">
            <a:extLst>
              <a:ext uri="{FF2B5EF4-FFF2-40B4-BE49-F238E27FC236}">
                <a16:creationId xmlns:a16="http://schemas.microsoft.com/office/drawing/2014/main" id="{D842A757-2E11-114C-86FE-85B3406C154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4149C17-7B49-F84E-8A48-164F54238F90}"/>
              </a:ext>
            </a:extLst>
          </p:cNvPr>
          <p:cNvSpPr>
            <a:spLocks noGrp="1"/>
          </p:cNvSpPr>
          <p:nvPr>
            <p:ph type="sldNum" sz="quarter" idx="12"/>
          </p:nvPr>
        </p:nvSpPr>
        <p:spPr/>
        <p:txBody>
          <a:bodyPr/>
          <a:lstStyle/>
          <a:p>
            <a:fld id="{623595CF-6461-714D-AEEB-0D5238497266}" type="slidenum">
              <a:rPr lang="en-US" smtClean="0"/>
              <a:t>‹#›</a:t>
            </a:fld>
            <a:endParaRPr lang="en-US"/>
          </a:p>
        </p:txBody>
      </p:sp>
    </p:spTree>
    <p:extLst>
      <p:ext uri="{BB962C8B-B14F-4D97-AF65-F5344CB8AC3E}">
        <p14:creationId xmlns:p14="http://schemas.microsoft.com/office/powerpoint/2010/main" val="28332662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EED3A8-4DBC-454D-9EC8-4A57A6553C4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7A034E8-3E0D-5C46-B0F8-BF472B507A0F}"/>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7807B6F-2913-3B46-B3AD-38C5185ECADB}"/>
              </a:ext>
            </a:extLst>
          </p:cNvPr>
          <p:cNvSpPr>
            <a:spLocks noGrp="1"/>
          </p:cNvSpPr>
          <p:nvPr>
            <p:ph type="dt" sz="half" idx="10"/>
          </p:nvPr>
        </p:nvSpPr>
        <p:spPr/>
        <p:txBody>
          <a:bodyPr/>
          <a:lstStyle/>
          <a:p>
            <a:fld id="{D8C3637F-3D76-DE41-BC77-04ED5A15A801}" type="datetimeFigureOut">
              <a:rPr lang="en-US" smtClean="0"/>
              <a:t>7/29/19</a:t>
            </a:fld>
            <a:endParaRPr lang="en-US"/>
          </a:p>
        </p:txBody>
      </p:sp>
      <p:sp>
        <p:nvSpPr>
          <p:cNvPr id="5" name="Footer Placeholder 4">
            <a:extLst>
              <a:ext uri="{FF2B5EF4-FFF2-40B4-BE49-F238E27FC236}">
                <a16:creationId xmlns:a16="http://schemas.microsoft.com/office/drawing/2014/main" id="{D91368D2-07B1-B143-A166-6A63CB5F5E5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06FF40-5BE3-3743-851F-A30A1782A1B9}"/>
              </a:ext>
            </a:extLst>
          </p:cNvPr>
          <p:cNvSpPr>
            <a:spLocks noGrp="1"/>
          </p:cNvSpPr>
          <p:nvPr>
            <p:ph type="sldNum" sz="quarter" idx="12"/>
          </p:nvPr>
        </p:nvSpPr>
        <p:spPr/>
        <p:txBody>
          <a:bodyPr/>
          <a:lstStyle/>
          <a:p>
            <a:fld id="{623595CF-6461-714D-AEEB-0D5238497266}" type="slidenum">
              <a:rPr lang="en-US" smtClean="0"/>
              <a:t>‹#›</a:t>
            </a:fld>
            <a:endParaRPr lang="en-US"/>
          </a:p>
        </p:txBody>
      </p:sp>
    </p:spTree>
    <p:extLst>
      <p:ext uri="{BB962C8B-B14F-4D97-AF65-F5344CB8AC3E}">
        <p14:creationId xmlns:p14="http://schemas.microsoft.com/office/powerpoint/2010/main" val="19518660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942928-1917-4A4A-9578-5DD89BD39D0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29418DB-C9E8-1840-A94E-0ED1399E5E43}"/>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E9FF906-FCAF-7349-8384-796BAE902D32}"/>
              </a:ext>
            </a:extLst>
          </p:cNvPr>
          <p:cNvSpPr>
            <a:spLocks noGrp="1"/>
          </p:cNvSpPr>
          <p:nvPr>
            <p:ph type="dt" sz="half" idx="10"/>
          </p:nvPr>
        </p:nvSpPr>
        <p:spPr/>
        <p:txBody>
          <a:bodyPr/>
          <a:lstStyle/>
          <a:p>
            <a:fld id="{D8C3637F-3D76-DE41-BC77-04ED5A15A801}" type="datetimeFigureOut">
              <a:rPr lang="en-US" smtClean="0"/>
              <a:t>7/29/19</a:t>
            </a:fld>
            <a:endParaRPr lang="en-US"/>
          </a:p>
        </p:txBody>
      </p:sp>
      <p:sp>
        <p:nvSpPr>
          <p:cNvPr id="5" name="Footer Placeholder 4">
            <a:extLst>
              <a:ext uri="{FF2B5EF4-FFF2-40B4-BE49-F238E27FC236}">
                <a16:creationId xmlns:a16="http://schemas.microsoft.com/office/drawing/2014/main" id="{1CB50206-6293-034C-9A1F-751771819B5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CC1D4A9-468D-C741-AD5C-A53E65A08279}"/>
              </a:ext>
            </a:extLst>
          </p:cNvPr>
          <p:cNvSpPr>
            <a:spLocks noGrp="1"/>
          </p:cNvSpPr>
          <p:nvPr>
            <p:ph type="sldNum" sz="quarter" idx="12"/>
          </p:nvPr>
        </p:nvSpPr>
        <p:spPr/>
        <p:txBody>
          <a:bodyPr/>
          <a:lstStyle/>
          <a:p>
            <a:fld id="{623595CF-6461-714D-AEEB-0D5238497266}" type="slidenum">
              <a:rPr lang="en-US" smtClean="0"/>
              <a:t>‹#›</a:t>
            </a:fld>
            <a:endParaRPr lang="en-US"/>
          </a:p>
        </p:txBody>
      </p:sp>
    </p:spTree>
    <p:extLst>
      <p:ext uri="{BB962C8B-B14F-4D97-AF65-F5344CB8AC3E}">
        <p14:creationId xmlns:p14="http://schemas.microsoft.com/office/powerpoint/2010/main" val="3044951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36FDFE-A89B-D84D-9ABE-8159C6CB642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834585B-CEB1-E64F-98E0-7E9F8E8124B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49784D20-D3E4-1940-96AB-CC0EED3D80BD}"/>
              </a:ext>
            </a:extLst>
          </p:cNvPr>
          <p:cNvSpPr>
            <a:spLocks noGrp="1"/>
          </p:cNvSpPr>
          <p:nvPr>
            <p:ph type="dt" sz="half" idx="10"/>
          </p:nvPr>
        </p:nvSpPr>
        <p:spPr/>
        <p:txBody>
          <a:bodyPr/>
          <a:lstStyle/>
          <a:p>
            <a:fld id="{D8C3637F-3D76-DE41-BC77-04ED5A15A801}" type="datetimeFigureOut">
              <a:rPr lang="en-US" smtClean="0"/>
              <a:t>7/29/19</a:t>
            </a:fld>
            <a:endParaRPr lang="en-US"/>
          </a:p>
        </p:txBody>
      </p:sp>
      <p:sp>
        <p:nvSpPr>
          <p:cNvPr id="5" name="Footer Placeholder 4">
            <a:extLst>
              <a:ext uri="{FF2B5EF4-FFF2-40B4-BE49-F238E27FC236}">
                <a16:creationId xmlns:a16="http://schemas.microsoft.com/office/drawing/2014/main" id="{C724CE89-8F7A-5E4C-8AC1-8E68197306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90EEA2E-59C7-E04C-BF71-21746A97ED98}"/>
              </a:ext>
            </a:extLst>
          </p:cNvPr>
          <p:cNvSpPr>
            <a:spLocks noGrp="1"/>
          </p:cNvSpPr>
          <p:nvPr>
            <p:ph type="sldNum" sz="quarter" idx="12"/>
          </p:nvPr>
        </p:nvSpPr>
        <p:spPr/>
        <p:txBody>
          <a:bodyPr/>
          <a:lstStyle/>
          <a:p>
            <a:fld id="{623595CF-6461-714D-AEEB-0D5238497266}" type="slidenum">
              <a:rPr lang="en-US" smtClean="0"/>
              <a:t>‹#›</a:t>
            </a:fld>
            <a:endParaRPr lang="en-US"/>
          </a:p>
        </p:txBody>
      </p:sp>
    </p:spTree>
    <p:extLst>
      <p:ext uri="{BB962C8B-B14F-4D97-AF65-F5344CB8AC3E}">
        <p14:creationId xmlns:p14="http://schemas.microsoft.com/office/powerpoint/2010/main" val="6233623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FD2AC2-B023-9943-B9FC-722A3272817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5267936-35AB-7841-BCFA-BD2A76822501}"/>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68D1CA2-0DFD-304E-8E18-2A9247CA3E9F}"/>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ADFF435-4DA6-8048-BD1C-EC77FAEAD860}"/>
              </a:ext>
            </a:extLst>
          </p:cNvPr>
          <p:cNvSpPr>
            <a:spLocks noGrp="1"/>
          </p:cNvSpPr>
          <p:nvPr>
            <p:ph type="dt" sz="half" idx="10"/>
          </p:nvPr>
        </p:nvSpPr>
        <p:spPr/>
        <p:txBody>
          <a:bodyPr/>
          <a:lstStyle/>
          <a:p>
            <a:fld id="{D8C3637F-3D76-DE41-BC77-04ED5A15A801}" type="datetimeFigureOut">
              <a:rPr lang="en-US" smtClean="0"/>
              <a:t>7/29/19</a:t>
            </a:fld>
            <a:endParaRPr lang="en-US"/>
          </a:p>
        </p:txBody>
      </p:sp>
      <p:sp>
        <p:nvSpPr>
          <p:cNvPr id="6" name="Footer Placeholder 5">
            <a:extLst>
              <a:ext uri="{FF2B5EF4-FFF2-40B4-BE49-F238E27FC236}">
                <a16:creationId xmlns:a16="http://schemas.microsoft.com/office/drawing/2014/main" id="{03E4CD67-70E6-6944-871C-9BC2427D105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7C496BE-4744-DD49-958C-6077FD62A50E}"/>
              </a:ext>
            </a:extLst>
          </p:cNvPr>
          <p:cNvSpPr>
            <a:spLocks noGrp="1"/>
          </p:cNvSpPr>
          <p:nvPr>
            <p:ph type="sldNum" sz="quarter" idx="12"/>
          </p:nvPr>
        </p:nvSpPr>
        <p:spPr/>
        <p:txBody>
          <a:bodyPr/>
          <a:lstStyle/>
          <a:p>
            <a:fld id="{623595CF-6461-714D-AEEB-0D5238497266}" type="slidenum">
              <a:rPr lang="en-US" smtClean="0"/>
              <a:t>‹#›</a:t>
            </a:fld>
            <a:endParaRPr lang="en-US"/>
          </a:p>
        </p:txBody>
      </p:sp>
    </p:spTree>
    <p:extLst>
      <p:ext uri="{BB962C8B-B14F-4D97-AF65-F5344CB8AC3E}">
        <p14:creationId xmlns:p14="http://schemas.microsoft.com/office/powerpoint/2010/main" val="663208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3F4E3B-9664-5344-AEF7-FB2928C0499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DDBCC8F-DF31-EE4D-BB3E-EDAA6521775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DFDA0A91-EBE2-3147-AA1D-3CCA58C0DD85}"/>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B9A03FA-0826-254E-ACDF-1C7E4EF782B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77F0A7AE-6F66-654C-BE99-940CB0EBA2DF}"/>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47EF471-2B08-3C4E-B953-F31CE6B28F30}"/>
              </a:ext>
            </a:extLst>
          </p:cNvPr>
          <p:cNvSpPr>
            <a:spLocks noGrp="1"/>
          </p:cNvSpPr>
          <p:nvPr>
            <p:ph type="dt" sz="half" idx="10"/>
          </p:nvPr>
        </p:nvSpPr>
        <p:spPr/>
        <p:txBody>
          <a:bodyPr/>
          <a:lstStyle/>
          <a:p>
            <a:fld id="{D8C3637F-3D76-DE41-BC77-04ED5A15A801}" type="datetimeFigureOut">
              <a:rPr lang="en-US" smtClean="0"/>
              <a:t>7/29/19</a:t>
            </a:fld>
            <a:endParaRPr lang="en-US"/>
          </a:p>
        </p:txBody>
      </p:sp>
      <p:sp>
        <p:nvSpPr>
          <p:cNvPr id="8" name="Footer Placeholder 7">
            <a:extLst>
              <a:ext uri="{FF2B5EF4-FFF2-40B4-BE49-F238E27FC236}">
                <a16:creationId xmlns:a16="http://schemas.microsoft.com/office/drawing/2014/main" id="{53227523-4C1E-054F-8498-AF5420946D9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88C1B73-6F11-AA4E-8D1D-7FCCFAD77561}"/>
              </a:ext>
            </a:extLst>
          </p:cNvPr>
          <p:cNvSpPr>
            <a:spLocks noGrp="1"/>
          </p:cNvSpPr>
          <p:nvPr>
            <p:ph type="sldNum" sz="quarter" idx="12"/>
          </p:nvPr>
        </p:nvSpPr>
        <p:spPr/>
        <p:txBody>
          <a:bodyPr/>
          <a:lstStyle/>
          <a:p>
            <a:fld id="{623595CF-6461-714D-AEEB-0D5238497266}" type="slidenum">
              <a:rPr lang="en-US" smtClean="0"/>
              <a:t>‹#›</a:t>
            </a:fld>
            <a:endParaRPr lang="en-US"/>
          </a:p>
        </p:txBody>
      </p:sp>
    </p:spTree>
    <p:extLst>
      <p:ext uri="{BB962C8B-B14F-4D97-AF65-F5344CB8AC3E}">
        <p14:creationId xmlns:p14="http://schemas.microsoft.com/office/powerpoint/2010/main" val="40776529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175043-3F7F-EF42-9A5D-D2D6A6814B3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1D6750E-1A2F-2740-AF74-C8A4BD98499B}"/>
              </a:ext>
            </a:extLst>
          </p:cNvPr>
          <p:cNvSpPr>
            <a:spLocks noGrp="1"/>
          </p:cNvSpPr>
          <p:nvPr>
            <p:ph type="dt" sz="half" idx="10"/>
          </p:nvPr>
        </p:nvSpPr>
        <p:spPr/>
        <p:txBody>
          <a:bodyPr/>
          <a:lstStyle/>
          <a:p>
            <a:fld id="{D8C3637F-3D76-DE41-BC77-04ED5A15A801}" type="datetimeFigureOut">
              <a:rPr lang="en-US" smtClean="0"/>
              <a:t>7/29/19</a:t>
            </a:fld>
            <a:endParaRPr lang="en-US"/>
          </a:p>
        </p:txBody>
      </p:sp>
      <p:sp>
        <p:nvSpPr>
          <p:cNvPr id="4" name="Footer Placeholder 3">
            <a:extLst>
              <a:ext uri="{FF2B5EF4-FFF2-40B4-BE49-F238E27FC236}">
                <a16:creationId xmlns:a16="http://schemas.microsoft.com/office/drawing/2014/main" id="{8523ACFA-57D6-BF40-8057-A29360535CC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A6C536E-FCCF-3745-BA8F-5D6E09FA7976}"/>
              </a:ext>
            </a:extLst>
          </p:cNvPr>
          <p:cNvSpPr>
            <a:spLocks noGrp="1"/>
          </p:cNvSpPr>
          <p:nvPr>
            <p:ph type="sldNum" sz="quarter" idx="12"/>
          </p:nvPr>
        </p:nvSpPr>
        <p:spPr/>
        <p:txBody>
          <a:bodyPr/>
          <a:lstStyle/>
          <a:p>
            <a:fld id="{623595CF-6461-714D-AEEB-0D5238497266}" type="slidenum">
              <a:rPr lang="en-US" smtClean="0"/>
              <a:t>‹#›</a:t>
            </a:fld>
            <a:endParaRPr lang="en-US"/>
          </a:p>
        </p:txBody>
      </p:sp>
    </p:spTree>
    <p:extLst>
      <p:ext uri="{BB962C8B-B14F-4D97-AF65-F5344CB8AC3E}">
        <p14:creationId xmlns:p14="http://schemas.microsoft.com/office/powerpoint/2010/main" val="31577126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DF75C63-2607-6248-B109-FA275CF68C3B}"/>
              </a:ext>
            </a:extLst>
          </p:cNvPr>
          <p:cNvSpPr>
            <a:spLocks noGrp="1"/>
          </p:cNvSpPr>
          <p:nvPr>
            <p:ph type="dt" sz="half" idx="10"/>
          </p:nvPr>
        </p:nvSpPr>
        <p:spPr/>
        <p:txBody>
          <a:bodyPr/>
          <a:lstStyle/>
          <a:p>
            <a:fld id="{D8C3637F-3D76-DE41-BC77-04ED5A15A801}" type="datetimeFigureOut">
              <a:rPr lang="en-US" smtClean="0"/>
              <a:t>7/29/19</a:t>
            </a:fld>
            <a:endParaRPr lang="en-US"/>
          </a:p>
        </p:txBody>
      </p:sp>
      <p:sp>
        <p:nvSpPr>
          <p:cNvPr id="3" name="Footer Placeholder 2">
            <a:extLst>
              <a:ext uri="{FF2B5EF4-FFF2-40B4-BE49-F238E27FC236}">
                <a16:creationId xmlns:a16="http://schemas.microsoft.com/office/drawing/2014/main" id="{BFEB93DE-1172-A14C-8A2D-7B8F61448CE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E0EA697-4921-8149-90AB-37E2512CA027}"/>
              </a:ext>
            </a:extLst>
          </p:cNvPr>
          <p:cNvSpPr>
            <a:spLocks noGrp="1"/>
          </p:cNvSpPr>
          <p:nvPr>
            <p:ph type="sldNum" sz="quarter" idx="12"/>
          </p:nvPr>
        </p:nvSpPr>
        <p:spPr/>
        <p:txBody>
          <a:bodyPr/>
          <a:lstStyle/>
          <a:p>
            <a:fld id="{623595CF-6461-714D-AEEB-0D5238497266}" type="slidenum">
              <a:rPr lang="en-US" smtClean="0"/>
              <a:t>‹#›</a:t>
            </a:fld>
            <a:endParaRPr lang="en-US"/>
          </a:p>
        </p:txBody>
      </p:sp>
    </p:spTree>
    <p:extLst>
      <p:ext uri="{BB962C8B-B14F-4D97-AF65-F5344CB8AC3E}">
        <p14:creationId xmlns:p14="http://schemas.microsoft.com/office/powerpoint/2010/main" val="33532771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29666B-0AFD-1B49-8520-ED60957E077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45E91BC-47EB-1E4F-8D60-E644A1C0509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8506C6E-4CAA-CE49-A7CD-30BBDC50FCE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9CC1047-0ECF-A641-B1A9-9216E5C0D578}"/>
              </a:ext>
            </a:extLst>
          </p:cNvPr>
          <p:cNvSpPr>
            <a:spLocks noGrp="1"/>
          </p:cNvSpPr>
          <p:nvPr>
            <p:ph type="dt" sz="half" idx="10"/>
          </p:nvPr>
        </p:nvSpPr>
        <p:spPr/>
        <p:txBody>
          <a:bodyPr/>
          <a:lstStyle/>
          <a:p>
            <a:fld id="{D8C3637F-3D76-DE41-BC77-04ED5A15A801}" type="datetimeFigureOut">
              <a:rPr lang="en-US" smtClean="0"/>
              <a:t>7/29/19</a:t>
            </a:fld>
            <a:endParaRPr lang="en-US"/>
          </a:p>
        </p:txBody>
      </p:sp>
      <p:sp>
        <p:nvSpPr>
          <p:cNvPr id="6" name="Footer Placeholder 5">
            <a:extLst>
              <a:ext uri="{FF2B5EF4-FFF2-40B4-BE49-F238E27FC236}">
                <a16:creationId xmlns:a16="http://schemas.microsoft.com/office/drawing/2014/main" id="{1A2F1266-7B5B-8D4F-9DFF-41BD7073F88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50276B9-20D9-1345-8607-5FCD39C27889}"/>
              </a:ext>
            </a:extLst>
          </p:cNvPr>
          <p:cNvSpPr>
            <a:spLocks noGrp="1"/>
          </p:cNvSpPr>
          <p:nvPr>
            <p:ph type="sldNum" sz="quarter" idx="12"/>
          </p:nvPr>
        </p:nvSpPr>
        <p:spPr/>
        <p:txBody>
          <a:bodyPr/>
          <a:lstStyle/>
          <a:p>
            <a:fld id="{623595CF-6461-714D-AEEB-0D5238497266}" type="slidenum">
              <a:rPr lang="en-US" smtClean="0"/>
              <a:t>‹#›</a:t>
            </a:fld>
            <a:endParaRPr lang="en-US"/>
          </a:p>
        </p:txBody>
      </p:sp>
    </p:spTree>
    <p:extLst>
      <p:ext uri="{BB962C8B-B14F-4D97-AF65-F5344CB8AC3E}">
        <p14:creationId xmlns:p14="http://schemas.microsoft.com/office/powerpoint/2010/main" val="38776645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7B92D-68C6-4B4E-ADD5-6BB2F398450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2CCC3FC-6249-4F4F-8D8F-2529E9A6459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C0F3A85-3AD0-9D43-9995-61F6266ED71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B937749-3908-9542-AD3A-4257901DE2A3}"/>
              </a:ext>
            </a:extLst>
          </p:cNvPr>
          <p:cNvSpPr>
            <a:spLocks noGrp="1"/>
          </p:cNvSpPr>
          <p:nvPr>
            <p:ph type="dt" sz="half" idx="10"/>
          </p:nvPr>
        </p:nvSpPr>
        <p:spPr/>
        <p:txBody>
          <a:bodyPr/>
          <a:lstStyle/>
          <a:p>
            <a:fld id="{D8C3637F-3D76-DE41-BC77-04ED5A15A801}" type="datetimeFigureOut">
              <a:rPr lang="en-US" smtClean="0"/>
              <a:t>7/29/19</a:t>
            </a:fld>
            <a:endParaRPr lang="en-US"/>
          </a:p>
        </p:txBody>
      </p:sp>
      <p:sp>
        <p:nvSpPr>
          <p:cNvPr id="6" name="Footer Placeholder 5">
            <a:extLst>
              <a:ext uri="{FF2B5EF4-FFF2-40B4-BE49-F238E27FC236}">
                <a16:creationId xmlns:a16="http://schemas.microsoft.com/office/drawing/2014/main" id="{CE18AF99-ACDA-FB40-BB3A-E10B30E7E11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8B4A8E7-4193-7941-A72E-9AAE998630D9}"/>
              </a:ext>
            </a:extLst>
          </p:cNvPr>
          <p:cNvSpPr>
            <a:spLocks noGrp="1"/>
          </p:cNvSpPr>
          <p:nvPr>
            <p:ph type="sldNum" sz="quarter" idx="12"/>
          </p:nvPr>
        </p:nvSpPr>
        <p:spPr/>
        <p:txBody>
          <a:bodyPr/>
          <a:lstStyle/>
          <a:p>
            <a:fld id="{623595CF-6461-714D-AEEB-0D5238497266}" type="slidenum">
              <a:rPr lang="en-US" smtClean="0"/>
              <a:t>‹#›</a:t>
            </a:fld>
            <a:endParaRPr lang="en-US"/>
          </a:p>
        </p:txBody>
      </p:sp>
    </p:spTree>
    <p:extLst>
      <p:ext uri="{BB962C8B-B14F-4D97-AF65-F5344CB8AC3E}">
        <p14:creationId xmlns:p14="http://schemas.microsoft.com/office/powerpoint/2010/main" val="24925289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CD0BA52-1FE9-E443-B83B-1C2E26E4F31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C4A2705-8C45-D445-9A2D-20A7BC34E76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DF500A4-0A9A-CF4B-9A4D-217B932D51F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8C3637F-3D76-DE41-BC77-04ED5A15A801}" type="datetimeFigureOut">
              <a:rPr lang="en-US" smtClean="0"/>
              <a:t>7/29/19</a:t>
            </a:fld>
            <a:endParaRPr lang="en-US"/>
          </a:p>
        </p:txBody>
      </p:sp>
      <p:sp>
        <p:nvSpPr>
          <p:cNvPr id="5" name="Footer Placeholder 4">
            <a:extLst>
              <a:ext uri="{FF2B5EF4-FFF2-40B4-BE49-F238E27FC236}">
                <a16:creationId xmlns:a16="http://schemas.microsoft.com/office/drawing/2014/main" id="{0B1FE1B4-BC1F-7740-A7DF-351B1626BA3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2674B22-C511-BF41-AF25-29D91689DB9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23595CF-6461-714D-AEEB-0D5238497266}" type="slidenum">
              <a:rPr lang="en-US" smtClean="0"/>
              <a:t>‹#›</a:t>
            </a:fld>
            <a:endParaRPr lang="en-US"/>
          </a:p>
        </p:txBody>
      </p:sp>
    </p:spTree>
    <p:extLst>
      <p:ext uri="{BB962C8B-B14F-4D97-AF65-F5344CB8AC3E}">
        <p14:creationId xmlns:p14="http://schemas.microsoft.com/office/powerpoint/2010/main" val="3484758937"/>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30.svg"/><Relationship Id="rId4" Type="http://schemas.openxmlformats.org/officeDocument/2006/relationships/image" Target="../media/image29.png"/></Relationships>
</file>

<file path=ppt/slides/_rels/slide1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33.svg"/><Relationship Id="rId4" Type="http://schemas.openxmlformats.org/officeDocument/2006/relationships/image" Target="../media/image32.png"/></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35.svg"/><Relationship Id="rId4" Type="http://schemas.openxmlformats.org/officeDocument/2006/relationships/image" Target="../media/image34.png"/></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7.tif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7.tif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47.jpeg"/><Relationship Id="rId3" Type="http://schemas.openxmlformats.org/officeDocument/2006/relationships/image" Target="../media/image42.png"/><Relationship Id="rId7" Type="http://schemas.openxmlformats.org/officeDocument/2006/relationships/image" Target="../media/image46.tiff"/><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45.tiff"/><Relationship Id="rId5" Type="http://schemas.openxmlformats.org/officeDocument/2006/relationships/image" Target="../media/image44.tiff"/><Relationship Id="rId4" Type="http://schemas.openxmlformats.org/officeDocument/2006/relationships/image" Target="../media/image43.png"/></Relationships>
</file>

<file path=ppt/slides/_rels/slide2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58.jpeg"/><Relationship Id="rId5" Type="http://schemas.openxmlformats.org/officeDocument/2006/relationships/image" Target="../media/image57.png"/><Relationship Id="rId4" Type="http://schemas.openxmlformats.org/officeDocument/2006/relationships/image" Target="../media/image56.png"/></Relationships>
</file>

<file path=ppt/slides/_rels/slide28.xml.rels><?xml version="1.0" encoding="UTF-8" standalone="yes"?>
<Relationships xmlns="http://schemas.openxmlformats.org/package/2006/relationships"><Relationship Id="rId8" Type="http://schemas.openxmlformats.org/officeDocument/2006/relationships/image" Target="../media/image64.tiff"/><Relationship Id="rId3" Type="http://schemas.openxmlformats.org/officeDocument/2006/relationships/image" Target="../media/image55.png"/><Relationship Id="rId7" Type="http://schemas.openxmlformats.org/officeDocument/2006/relationships/image" Target="../media/image63.tiff"/><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62.tiff"/><Relationship Id="rId5" Type="http://schemas.openxmlformats.org/officeDocument/2006/relationships/image" Target="../media/image61.tiff"/><Relationship Id="rId4" Type="http://schemas.openxmlformats.org/officeDocument/2006/relationships/image" Target="../media/image60.tiff"/></Relationships>
</file>

<file path=ppt/slides/_rels/slide2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microsoft.com/office/2007/relationships/hdphoto" Target="../media/hdphoto1.wdp"/></Relationships>
</file>

<file path=ppt/slides/_rels/slide3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7.svg"/><Relationship Id="rId4"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81A2150-0631-F14A-8D25-8EEAE1CAD7D6}"/>
              </a:ext>
            </a:extLst>
          </p:cNvPr>
          <p:cNvPicPr>
            <a:picLocks noChangeAspect="1"/>
          </p:cNvPicPr>
          <p:nvPr/>
        </p:nvPicPr>
        <p:blipFill>
          <a:blip r:embed="rId3">
            <a:extLst>
              <a:ext uri="{BEBA8EAE-BF5A-486C-A8C5-ECC9F3942E4B}">
                <a14:imgProps xmlns:a14="http://schemas.microsoft.com/office/drawing/2010/main">
                  <a14:imgLayer r:embed="rId4">
                    <a14:imgEffect>
                      <a14:artisticPhotocopy trans="100000" detail="10"/>
                    </a14:imgEffect>
                  </a14:imgLayer>
                </a14:imgProps>
              </a:ext>
            </a:extLst>
          </a:blip>
          <a:stretch>
            <a:fillRect/>
          </a:stretch>
        </p:blipFill>
        <p:spPr>
          <a:xfrm>
            <a:off x="551760" y="2628899"/>
            <a:ext cx="11030639" cy="1831086"/>
          </a:xfrm>
          <a:prstGeom prst="rect">
            <a:avLst/>
          </a:prstGeom>
          <a:noFill/>
          <a:effectLst>
            <a:softEdge rad="0"/>
          </a:effectLst>
        </p:spPr>
      </p:pic>
    </p:spTree>
    <p:extLst>
      <p:ext uri="{BB962C8B-B14F-4D97-AF65-F5344CB8AC3E}">
        <p14:creationId xmlns:p14="http://schemas.microsoft.com/office/powerpoint/2010/main" val="41973616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EFBDD2D-C539-4F66-81CA-220D028AB876}"/>
              </a:ext>
            </a:extLst>
          </p:cNvPr>
          <p:cNvPicPr>
            <a:picLocks noChangeAspect="1"/>
          </p:cNvPicPr>
          <p:nvPr/>
        </p:nvPicPr>
        <p:blipFill>
          <a:blip r:embed="rId3"/>
          <a:stretch>
            <a:fillRect/>
          </a:stretch>
        </p:blipFill>
        <p:spPr>
          <a:xfrm>
            <a:off x="1846136" y="0"/>
            <a:ext cx="8499728" cy="6858000"/>
          </a:xfrm>
          <a:prstGeom prst="rect">
            <a:avLst/>
          </a:prstGeom>
        </p:spPr>
      </p:pic>
      <p:sp>
        <p:nvSpPr>
          <p:cNvPr id="6" name="Rectangle 5" descr="Server">
            <a:extLst>
              <a:ext uri="{FF2B5EF4-FFF2-40B4-BE49-F238E27FC236}">
                <a16:creationId xmlns:a16="http://schemas.microsoft.com/office/drawing/2014/main" id="{9F7CEF21-148D-4E3D-BE09-2AE9E238CCB0}"/>
              </a:ext>
            </a:extLst>
          </p:cNvPr>
          <p:cNvSpPr/>
          <p:nvPr/>
        </p:nvSpPr>
        <p:spPr>
          <a:xfrm>
            <a:off x="11382763" y="6075496"/>
            <a:ext cx="680904" cy="680904"/>
          </a:xfrm>
          <a:prstGeom prst="rect">
            <a:avLst/>
          </a:prstGeom>
          <a: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p:spPr>
        <p:style>
          <a:lnRef idx="0">
            <a:scrgbClr r="0" g="0" b="0"/>
          </a:lnRef>
          <a:fillRef idx="3">
            <a:scrgbClr r="0" g="0" b="0"/>
          </a:fillRef>
          <a:effectRef idx="2">
            <a:schemeClr val="accent3">
              <a:hueOff val="0"/>
              <a:satOff val="0"/>
              <a:lumOff val="0"/>
              <a:alphaOff val="0"/>
            </a:schemeClr>
          </a:effectRef>
          <a:fontRef idx="minor">
            <a:schemeClr val="lt1"/>
          </a:fontRef>
        </p:style>
      </p:sp>
      <p:sp>
        <p:nvSpPr>
          <p:cNvPr id="7" name="TextBox 6">
            <a:extLst>
              <a:ext uri="{FF2B5EF4-FFF2-40B4-BE49-F238E27FC236}">
                <a16:creationId xmlns:a16="http://schemas.microsoft.com/office/drawing/2014/main" id="{F68C735B-B597-41E0-90F5-5E5E2A382E1E}"/>
              </a:ext>
            </a:extLst>
          </p:cNvPr>
          <p:cNvSpPr txBox="1"/>
          <p:nvPr/>
        </p:nvSpPr>
        <p:spPr>
          <a:xfrm>
            <a:off x="11308791" y="5753767"/>
            <a:ext cx="828847" cy="369332"/>
          </a:xfrm>
          <a:prstGeom prst="rect">
            <a:avLst/>
          </a:prstGeom>
          <a:noFill/>
        </p:spPr>
        <p:txBody>
          <a:bodyPr wrap="square" rtlCol="0">
            <a:spAutoFit/>
          </a:bodyPr>
          <a:lstStyle/>
          <a:p>
            <a:pPr algn="ctr"/>
            <a:r>
              <a:rPr lang="en-US" dirty="0"/>
              <a:t>Server</a:t>
            </a:r>
          </a:p>
        </p:txBody>
      </p:sp>
    </p:spTree>
    <p:extLst>
      <p:ext uri="{BB962C8B-B14F-4D97-AF65-F5344CB8AC3E}">
        <p14:creationId xmlns:p14="http://schemas.microsoft.com/office/powerpoint/2010/main" val="35526961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CFBFDF14-ABD4-4B67-8E45-2C7EBB6F0891}"/>
              </a:ext>
            </a:extLst>
          </p:cNvPr>
          <p:cNvPicPr>
            <a:picLocks noGrp="1" noChangeAspect="1"/>
          </p:cNvPicPr>
          <p:nvPr>
            <p:ph idx="1"/>
          </p:nvPr>
        </p:nvPicPr>
        <p:blipFill>
          <a:blip r:embed="rId3"/>
          <a:stretch>
            <a:fillRect/>
          </a:stretch>
        </p:blipFill>
        <p:spPr>
          <a:xfrm>
            <a:off x="657615" y="-1810453"/>
            <a:ext cx="10619984" cy="8983416"/>
          </a:xfrm>
          <a:prstGeom prst="rect">
            <a:avLst/>
          </a:prstGeom>
        </p:spPr>
      </p:pic>
      <p:sp>
        <p:nvSpPr>
          <p:cNvPr id="5" name="Rectangle 4" descr="Handshake">
            <a:extLst>
              <a:ext uri="{FF2B5EF4-FFF2-40B4-BE49-F238E27FC236}">
                <a16:creationId xmlns:a16="http://schemas.microsoft.com/office/drawing/2014/main" id="{56BAF46D-634F-4FE9-BAB4-6704A2D73749}"/>
              </a:ext>
            </a:extLst>
          </p:cNvPr>
          <p:cNvSpPr/>
          <p:nvPr/>
        </p:nvSpPr>
        <p:spPr>
          <a:xfrm>
            <a:off x="11420191" y="6086190"/>
            <a:ext cx="680904" cy="680904"/>
          </a:xfrm>
          <a:prstGeom prst="rect">
            <a:avLst/>
          </a:prstGeom>
          <a: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p:spPr>
        <p:style>
          <a:lnRef idx="0">
            <a:scrgbClr r="0" g="0" b="0"/>
          </a:lnRef>
          <a:fillRef idx="3">
            <a:scrgbClr r="0" g="0" b="0"/>
          </a:fillRef>
          <a:effectRef idx="2">
            <a:schemeClr val="accent4">
              <a:hueOff val="0"/>
              <a:satOff val="0"/>
              <a:lumOff val="0"/>
              <a:alphaOff val="0"/>
            </a:schemeClr>
          </a:effectRef>
          <a:fontRef idx="minor">
            <a:schemeClr val="lt1"/>
          </a:fontRef>
        </p:style>
      </p:sp>
      <p:sp>
        <p:nvSpPr>
          <p:cNvPr id="6" name="TextBox 5">
            <a:extLst>
              <a:ext uri="{FF2B5EF4-FFF2-40B4-BE49-F238E27FC236}">
                <a16:creationId xmlns:a16="http://schemas.microsoft.com/office/drawing/2014/main" id="{E92E860B-2AA1-41A5-9D05-D7C8C07F29DB}"/>
              </a:ext>
            </a:extLst>
          </p:cNvPr>
          <p:cNvSpPr txBox="1"/>
          <p:nvPr/>
        </p:nvSpPr>
        <p:spPr>
          <a:xfrm>
            <a:off x="11379200" y="5833978"/>
            <a:ext cx="721895" cy="369332"/>
          </a:xfrm>
          <a:prstGeom prst="rect">
            <a:avLst/>
          </a:prstGeom>
          <a:noFill/>
        </p:spPr>
        <p:txBody>
          <a:bodyPr wrap="square" rtlCol="0">
            <a:spAutoFit/>
          </a:bodyPr>
          <a:lstStyle/>
          <a:p>
            <a:pPr algn="ctr"/>
            <a:r>
              <a:rPr lang="en-US" dirty="0"/>
              <a:t>Client</a:t>
            </a:r>
          </a:p>
        </p:txBody>
      </p:sp>
    </p:spTree>
    <p:extLst>
      <p:ext uri="{BB962C8B-B14F-4D97-AF65-F5344CB8AC3E}">
        <p14:creationId xmlns:p14="http://schemas.microsoft.com/office/powerpoint/2010/main" val="28627170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CFBFDF14-ABD4-4B67-8E45-2C7EBB6F0891}"/>
              </a:ext>
            </a:extLst>
          </p:cNvPr>
          <p:cNvPicPr>
            <a:picLocks noGrp="1" noChangeAspect="1"/>
          </p:cNvPicPr>
          <p:nvPr>
            <p:ph idx="1"/>
          </p:nvPr>
        </p:nvPicPr>
        <p:blipFill>
          <a:blip r:embed="rId3"/>
          <a:stretch>
            <a:fillRect/>
          </a:stretch>
        </p:blipFill>
        <p:spPr>
          <a:xfrm>
            <a:off x="657615" y="-1810453"/>
            <a:ext cx="10619984" cy="8983416"/>
          </a:xfrm>
          <a:prstGeom prst="rect">
            <a:avLst/>
          </a:prstGeom>
        </p:spPr>
      </p:pic>
      <p:sp>
        <p:nvSpPr>
          <p:cNvPr id="6" name="TextBox 5">
            <a:extLst>
              <a:ext uri="{FF2B5EF4-FFF2-40B4-BE49-F238E27FC236}">
                <a16:creationId xmlns:a16="http://schemas.microsoft.com/office/drawing/2014/main" id="{E92E860B-2AA1-41A5-9D05-D7C8C07F29DB}"/>
              </a:ext>
            </a:extLst>
          </p:cNvPr>
          <p:cNvSpPr txBox="1"/>
          <p:nvPr/>
        </p:nvSpPr>
        <p:spPr>
          <a:xfrm>
            <a:off x="11379200" y="5833978"/>
            <a:ext cx="721895" cy="369332"/>
          </a:xfrm>
          <a:prstGeom prst="rect">
            <a:avLst/>
          </a:prstGeom>
          <a:noFill/>
        </p:spPr>
        <p:txBody>
          <a:bodyPr wrap="square" rtlCol="0">
            <a:spAutoFit/>
          </a:bodyPr>
          <a:lstStyle/>
          <a:p>
            <a:pPr algn="ctr"/>
            <a:r>
              <a:rPr lang="en-US" dirty="0"/>
              <a:t>Build</a:t>
            </a:r>
          </a:p>
        </p:txBody>
      </p:sp>
      <p:sp>
        <p:nvSpPr>
          <p:cNvPr id="7" name="Rectangle 6" descr="Hammer">
            <a:extLst>
              <a:ext uri="{FF2B5EF4-FFF2-40B4-BE49-F238E27FC236}">
                <a16:creationId xmlns:a16="http://schemas.microsoft.com/office/drawing/2014/main" id="{402017C9-BFCF-456A-A4D8-7520B32EB04C}"/>
              </a:ext>
            </a:extLst>
          </p:cNvPr>
          <p:cNvSpPr/>
          <p:nvPr/>
        </p:nvSpPr>
        <p:spPr>
          <a:xfrm>
            <a:off x="11420191" y="6088422"/>
            <a:ext cx="680904" cy="680904"/>
          </a:xfrm>
          <a:prstGeom prst="rect">
            <a:avLst/>
          </a:prstGeom>
          <a: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p:spPr>
        <p:style>
          <a:lnRef idx="0">
            <a:scrgbClr r="0" g="0" b="0"/>
          </a:lnRef>
          <a:fillRef idx="3">
            <a:scrgbClr r="0" g="0" b="0"/>
          </a:fillRef>
          <a:effectRef idx="2">
            <a:schemeClr val="accent5">
              <a:hueOff val="0"/>
              <a:satOff val="0"/>
              <a:lumOff val="0"/>
              <a:alphaOff val="0"/>
            </a:schemeClr>
          </a:effectRef>
          <a:fontRef idx="minor">
            <a:schemeClr val="lt1"/>
          </a:fontRef>
        </p:style>
      </p:sp>
    </p:spTree>
    <p:extLst>
      <p:ext uri="{BB962C8B-B14F-4D97-AF65-F5344CB8AC3E}">
        <p14:creationId xmlns:p14="http://schemas.microsoft.com/office/powerpoint/2010/main" val="6680349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FF0B8AB-A3EC-49ED-854D-74E10B221FF9}"/>
              </a:ext>
            </a:extLst>
          </p:cNvPr>
          <p:cNvSpPr>
            <a:spLocks noGrp="1"/>
          </p:cNvSpPr>
          <p:nvPr>
            <p:ph type="title"/>
          </p:nvPr>
        </p:nvSpPr>
        <p:spPr>
          <a:xfrm>
            <a:off x="863029" y="1012004"/>
            <a:ext cx="3416158" cy="4795408"/>
          </a:xfrm>
        </p:spPr>
        <p:txBody>
          <a:bodyPr>
            <a:normAutofit/>
          </a:bodyPr>
          <a:lstStyle/>
          <a:p>
            <a:r>
              <a:rPr lang="en-US" dirty="0">
                <a:solidFill>
                  <a:srgbClr val="FFFFFF"/>
                </a:solidFill>
              </a:rPr>
              <a:t>Types of Rendering</a:t>
            </a:r>
          </a:p>
        </p:txBody>
      </p:sp>
      <p:graphicFrame>
        <p:nvGraphicFramePr>
          <p:cNvPr id="5" name="Content Placeholder 2">
            <a:extLst>
              <a:ext uri="{FF2B5EF4-FFF2-40B4-BE49-F238E27FC236}">
                <a16:creationId xmlns:a16="http://schemas.microsoft.com/office/drawing/2014/main" id="{F3EDA95C-B423-4B85-9923-2A69B2452E4D}"/>
              </a:ext>
            </a:extLst>
          </p:cNvPr>
          <p:cNvGraphicFramePr>
            <a:graphicFrameLocks noGrp="1"/>
          </p:cNvGraphicFramePr>
          <p:nvPr>
            <p:ph idx="1"/>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Rectangle 2">
            <a:extLst>
              <a:ext uri="{FF2B5EF4-FFF2-40B4-BE49-F238E27FC236}">
                <a16:creationId xmlns:a16="http://schemas.microsoft.com/office/drawing/2014/main" id="{7AF01F71-5C05-4965-8B4D-D5F7A567F6D3}"/>
              </a:ext>
            </a:extLst>
          </p:cNvPr>
          <p:cNvSpPr/>
          <p:nvPr/>
        </p:nvSpPr>
        <p:spPr>
          <a:xfrm>
            <a:off x="-58821" y="-69516"/>
            <a:ext cx="12496800" cy="7144084"/>
          </a:xfrm>
          <a:prstGeom prst="rect">
            <a:avLst/>
          </a:prstGeom>
          <a:solidFill>
            <a:schemeClr val="bg1">
              <a:alpha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41332271-4087-411C-A302-7A750944F07C}"/>
              </a:ext>
            </a:extLst>
          </p:cNvPr>
          <p:cNvSpPr txBox="1"/>
          <p:nvPr/>
        </p:nvSpPr>
        <p:spPr>
          <a:xfrm rot="20583829">
            <a:off x="2493220" y="1611096"/>
            <a:ext cx="8295384" cy="3139321"/>
          </a:xfrm>
          <a:prstGeom prst="rect">
            <a:avLst/>
          </a:prstGeom>
          <a:noFill/>
        </p:spPr>
        <p:txBody>
          <a:bodyPr wrap="square" rtlCol="0">
            <a:spAutoFit/>
          </a:bodyPr>
          <a:lstStyle/>
          <a:p>
            <a:pPr algn="ctr"/>
            <a:r>
              <a:rPr lang="en-US" sz="6600" dirty="0">
                <a:solidFill>
                  <a:schemeClr val="accent2"/>
                </a:solidFill>
                <a:latin typeface="Barbaric" pitchFamily="50" charset="0"/>
              </a:rPr>
              <a:t>Build Time </a:t>
            </a:r>
          </a:p>
          <a:p>
            <a:pPr algn="ctr"/>
            <a:r>
              <a:rPr lang="en-US" sz="6600" dirty="0">
                <a:solidFill>
                  <a:schemeClr val="accent2"/>
                </a:solidFill>
                <a:latin typeface="Barbaric" pitchFamily="50" charset="0"/>
              </a:rPr>
              <a:t>is</a:t>
            </a:r>
          </a:p>
          <a:p>
            <a:pPr algn="ctr"/>
            <a:r>
              <a:rPr lang="en-US" sz="6600" dirty="0">
                <a:solidFill>
                  <a:schemeClr val="accent2"/>
                </a:solidFill>
                <a:latin typeface="Barbaric" pitchFamily="50" charset="0"/>
              </a:rPr>
              <a:t>Best Time</a:t>
            </a:r>
          </a:p>
        </p:txBody>
      </p:sp>
    </p:spTree>
    <p:extLst>
      <p:ext uri="{BB962C8B-B14F-4D97-AF65-F5344CB8AC3E}">
        <p14:creationId xmlns:p14="http://schemas.microsoft.com/office/powerpoint/2010/main" val="7914655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0A8220B8-3031-47B9-B5FF-65582BABAC09}"/>
              </a:ext>
            </a:extLst>
          </p:cNvPr>
          <p:cNvPicPr>
            <a:picLocks noChangeAspect="1"/>
          </p:cNvPicPr>
          <p:nvPr/>
        </p:nvPicPr>
        <p:blipFill>
          <a:blip r:embed="rId3"/>
          <a:stretch>
            <a:fillRect/>
          </a:stretch>
        </p:blipFill>
        <p:spPr>
          <a:xfrm>
            <a:off x="1161020" y="0"/>
            <a:ext cx="9869959" cy="6858000"/>
          </a:xfrm>
          <a:prstGeom prst="rect">
            <a:avLst/>
          </a:prstGeom>
        </p:spPr>
      </p:pic>
    </p:spTree>
    <p:extLst>
      <p:ext uri="{BB962C8B-B14F-4D97-AF65-F5344CB8AC3E}">
        <p14:creationId xmlns:p14="http://schemas.microsoft.com/office/powerpoint/2010/main" val="31142374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0A8220B8-3031-47B9-B5FF-65582BABAC09}"/>
              </a:ext>
            </a:extLst>
          </p:cNvPr>
          <p:cNvPicPr>
            <a:picLocks noChangeAspect="1"/>
          </p:cNvPicPr>
          <p:nvPr/>
        </p:nvPicPr>
        <p:blipFill>
          <a:blip r:embed="rId3"/>
          <a:stretch>
            <a:fillRect/>
          </a:stretch>
        </p:blipFill>
        <p:spPr>
          <a:xfrm>
            <a:off x="1161020" y="0"/>
            <a:ext cx="9869959" cy="6858000"/>
          </a:xfrm>
          <a:prstGeom prst="rect">
            <a:avLst/>
          </a:prstGeom>
        </p:spPr>
      </p:pic>
      <p:sp>
        <p:nvSpPr>
          <p:cNvPr id="2" name="Rectangle 1">
            <a:extLst>
              <a:ext uri="{FF2B5EF4-FFF2-40B4-BE49-F238E27FC236}">
                <a16:creationId xmlns:a16="http://schemas.microsoft.com/office/drawing/2014/main" id="{0AFE2B93-E927-4172-A617-A0F514C45A72}"/>
              </a:ext>
            </a:extLst>
          </p:cNvPr>
          <p:cNvSpPr/>
          <p:nvPr/>
        </p:nvSpPr>
        <p:spPr>
          <a:xfrm>
            <a:off x="1161020" y="4069347"/>
            <a:ext cx="9956160" cy="2689727"/>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B5875ED3-308D-49F1-88F2-E85B40972E2D}"/>
              </a:ext>
            </a:extLst>
          </p:cNvPr>
          <p:cNvSpPr/>
          <p:nvPr/>
        </p:nvSpPr>
        <p:spPr>
          <a:xfrm>
            <a:off x="1161020" y="0"/>
            <a:ext cx="9956160" cy="2788653"/>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490B0131-957D-4098-B2E7-4B1A7D257D04}"/>
              </a:ext>
            </a:extLst>
          </p:cNvPr>
          <p:cNvSpPr/>
          <p:nvPr/>
        </p:nvSpPr>
        <p:spPr>
          <a:xfrm>
            <a:off x="1161020" y="3136233"/>
            <a:ext cx="2501927" cy="975894"/>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855432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659D76E-3C0C-9E4C-8C01-E376C181128D}"/>
              </a:ext>
            </a:extLst>
          </p:cNvPr>
          <p:cNvPicPr>
            <a:picLocks noChangeAspect="1"/>
          </p:cNvPicPr>
          <p:nvPr/>
        </p:nvPicPr>
        <p:blipFill rotWithShape="1">
          <a:blip r:embed="rId3"/>
          <a:srcRect r="988" b="58440"/>
          <a:stretch/>
        </p:blipFill>
        <p:spPr>
          <a:xfrm>
            <a:off x="246576" y="1900883"/>
            <a:ext cx="11698847" cy="3477858"/>
          </a:xfrm>
          <a:prstGeom prst="rect">
            <a:avLst/>
          </a:prstGeom>
          <a:effectLst/>
        </p:spPr>
      </p:pic>
      <p:sp>
        <p:nvSpPr>
          <p:cNvPr id="2" name="Title 1">
            <a:extLst>
              <a:ext uri="{FF2B5EF4-FFF2-40B4-BE49-F238E27FC236}">
                <a16:creationId xmlns:a16="http://schemas.microsoft.com/office/drawing/2014/main" id="{4E05F5DD-BFBA-47F5-8F41-1CA1E6CB108D}"/>
              </a:ext>
            </a:extLst>
          </p:cNvPr>
          <p:cNvSpPr>
            <a:spLocks noGrp="1"/>
          </p:cNvSpPr>
          <p:nvPr>
            <p:ph type="title"/>
          </p:nvPr>
        </p:nvSpPr>
        <p:spPr/>
        <p:txBody>
          <a:bodyPr/>
          <a:lstStyle/>
          <a:p>
            <a:r>
              <a:rPr lang="en-US" dirty="0"/>
              <a:t>Location Matters</a:t>
            </a:r>
          </a:p>
        </p:txBody>
      </p:sp>
    </p:spTree>
    <p:extLst>
      <p:ext uri="{BB962C8B-B14F-4D97-AF65-F5344CB8AC3E}">
        <p14:creationId xmlns:p14="http://schemas.microsoft.com/office/powerpoint/2010/main" val="16587477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659D76E-3C0C-9E4C-8C01-E376C181128D}"/>
              </a:ext>
            </a:extLst>
          </p:cNvPr>
          <p:cNvPicPr>
            <a:picLocks noChangeAspect="1"/>
          </p:cNvPicPr>
          <p:nvPr/>
        </p:nvPicPr>
        <p:blipFill rotWithShape="1">
          <a:blip r:embed="rId3"/>
          <a:srcRect l="-1" t="44713" r="123" b="10969"/>
          <a:stretch/>
        </p:blipFill>
        <p:spPr>
          <a:xfrm>
            <a:off x="264694" y="1802484"/>
            <a:ext cx="11844421" cy="3722329"/>
          </a:xfrm>
          <a:prstGeom prst="rect">
            <a:avLst/>
          </a:prstGeom>
          <a:effectLst/>
        </p:spPr>
      </p:pic>
      <p:sp>
        <p:nvSpPr>
          <p:cNvPr id="2" name="Title 1">
            <a:extLst>
              <a:ext uri="{FF2B5EF4-FFF2-40B4-BE49-F238E27FC236}">
                <a16:creationId xmlns:a16="http://schemas.microsoft.com/office/drawing/2014/main" id="{9BAF90CC-3E82-4454-8BFD-2C958E944716}"/>
              </a:ext>
            </a:extLst>
          </p:cNvPr>
          <p:cNvSpPr>
            <a:spLocks noGrp="1"/>
          </p:cNvSpPr>
          <p:nvPr>
            <p:ph type="title"/>
          </p:nvPr>
        </p:nvSpPr>
        <p:spPr/>
        <p:txBody>
          <a:bodyPr/>
          <a:lstStyle/>
          <a:p>
            <a:r>
              <a:rPr lang="en-US" dirty="0"/>
              <a:t>Content Delivery Networks</a:t>
            </a:r>
          </a:p>
        </p:txBody>
      </p:sp>
    </p:spTree>
    <p:extLst>
      <p:ext uri="{BB962C8B-B14F-4D97-AF65-F5344CB8AC3E}">
        <p14:creationId xmlns:p14="http://schemas.microsoft.com/office/powerpoint/2010/main" val="22218205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B47756-9514-4344-B287-DA5A47555C54}"/>
              </a:ext>
            </a:extLst>
          </p:cNvPr>
          <p:cNvSpPr>
            <a:spLocks noGrp="1"/>
          </p:cNvSpPr>
          <p:nvPr>
            <p:ph type="title"/>
          </p:nvPr>
        </p:nvSpPr>
        <p:spPr>
          <a:xfrm>
            <a:off x="838200" y="365125"/>
            <a:ext cx="10515600" cy="1325563"/>
          </a:xfrm>
        </p:spPr>
        <p:txBody>
          <a:bodyPr>
            <a:normAutofit/>
          </a:bodyPr>
          <a:lstStyle/>
          <a:p>
            <a:r>
              <a:rPr lang="en-US" dirty="0"/>
              <a:t>CDN Hosting: The Best Hosting</a:t>
            </a:r>
          </a:p>
        </p:txBody>
      </p:sp>
      <p:graphicFrame>
        <p:nvGraphicFramePr>
          <p:cNvPr id="5" name="Content Placeholder 2">
            <a:extLst>
              <a:ext uri="{FF2B5EF4-FFF2-40B4-BE49-F238E27FC236}">
                <a16:creationId xmlns:a16="http://schemas.microsoft.com/office/drawing/2014/main" id="{0D79A2BD-A0CC-4B4A-986D-40D907409A2D}"/>
              </a:ext>
            </a:extLst>
          </p:cNvPr>
          <p:cNvGraphicFramePr>
            <a:graphicFrameLocks noGrp="1"/>
          </p:cNvGraphicFramePr>
          <p:nvPr>
            <p:ph idx="1"/>
            <p:extLst>
              <p:ext uri="{D42A27DB-BD31-4B8C-83A1-F6EECF244321}">
                <p14:modId xmlns:p14="http://schemas.microsoft.com/office/powerpoint/2010/main" val="1824952168"/>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368111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Freeform: Shape 15">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8F4A3A4-4814-4D74-BA90-0AC2C3DF9620}"/>
              </a:ext>
            </a:extLst>
          </p:cNvPr>
          <p:cNvSpPr>
            <a:spLocks noGrp="1"/>
          </p:cNvSpPr>
          <p:nvPr>
            <p:ph type="title"/>
          </p:nvPr>
        </p:nvSpPr>
        <p:spPr>
          <a:xfrm>
            <a:off x="863029" y="1012004"/>
            <a:ext cx="3416158" cy="4795408"/>
          </a:xfrm>
        </p:spPr>
        <p:txBody>
          <a:bodyPr>
            <a:normAutofit/>
          </a:bodyPr>
          <a:lstStyle/>
          <a:p>
            <a:r>
              <a:rPr lang="en-US">
                <a:solidFill>
                  <a:srgbClr val="FFFFFF"/>
                </a:solidFill>
              </a:rPr>
              <a:t>Best Practices</a:t>
            </a:r>
          </a:p>
        </p:txBody>
      </p:sp>
      <p:graphicFrame>
        <p:nvGraphicFramePr>
          <p:cNvPr id="11" name="Content Placeholder 2">
            <a:extLst>
              <a:ext uri="{FF2B5EF4-FFF2-40B4-BE49-F238E27FC236}">
                <a16:creationId xmlns:a16="http://schemas.microsoft.com/office/drawing/2014/main" id="{6C3CAE39-C6B0-49E3-B510-7CEB11A8CCA6}"/>
              </a:ext>
            </a:extLst>
          </p:cNvPr>
          <p:cNvGraphicFramePr>
            <a:graphicFrameLocks noGrp="1"/>
          </p:cNvGraphicFramePr>
          <p:nvPr>
            <p:ph idx="1"/>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Rectangle 2">
            <a:extLst>
              <a:ext uri="{FF2B5EF4-FFF2-40B4-BE49-F238E27FC236}">
                <a16:creationId xmlns:a16="http://schemas.microsoft.com/office/drawing/2014/main" id="{2261FB2F-A4CD-4913-998D-DDB880729E0F}"/>
              </a:ext>
            </a:extLst>
          </p:cNvPr>
          <p:cNvSpPr/>
          <p:nvPr/>
        </p:nvSpPr>
        <p:spPr>
          <a:xfrm>
            <a:off x="-74951" y="-172387"/>
            <a:ext cx="12449331" cy="7225259"/>
          </a:xfrm>
          <a:prstGeom prst="rect">
            <a:avLst/>
          </a:prstGeom>
          <a:solidFill>
            <a:schemeClr val="bg1">
              <a:alpha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4A36FFCE-98E8-4C1B-8211-1781294815E5}"/>
              </a:ext>
            </a:extLst>
          </p:cNvPr>
          <p:cNvSpPr txBox="1"/>
          <p:nvPr/>
        </p:nvSpPr>
        <p:spPr>
          <a:xfrm rot="20583829">
            <a:off x="2493220" y="1611096"/>
            <a:ext cx="8295384" cy="3139321"/>
          </a:xfrm>
          <a:prstGeom prst="rect">
            <a:avLst/>
          </a:prstGeom>
          <a:noFill/>
        </p:spPr>
        <p:txBody>
          <a:bodyPr wrap="square" rtlCol="0">
            <a:spAutoFit/>
          </a:bodyPr>
          <a:lstStyle/>
          <a:p>
            <a:r>
              <a:rPr lang="en-US" sz="6600" dirty="0">
                <a:solidFill>
                  <a:schemeClr val="accent2"/>
                </a:solidFill>
                <a:latin typeface="Barbaric" pitchFamily="50" charset="0"/>
              </a:rPr>
              <a:t>Decoupled front end</a:t>
            </a:r>
          </a:p>
          <a:p>
            <a:endParaRPr lang="en-US" sz="6600" dirty="0">
              <a:solidFill>
                <a:schemeClr val="accent2"/>
              </a:solidFill>
              <a:latin typeface="Barbaric" pitchFamily="50" charset="0"/>
            </a:endParaRPr>
          </a:p>
          <a:p>
            <a:r>
              <a:rPr lang="en-US" sz="6600" dirty="0">
                <a:solidFill>
                  <a:schemeClr val="accent2"/>
                </a:solidFill>
                <a:latin typeface="Barbaric" pitchFamily="50" charset="0"/>
              </a:rPr>
              <a:t>Build Time Rendering</a:t>
            </a:r>
          </a:p>
        </p:txBody>
      </p:sp>
    </p:spTree>
    <p:extLst>
      <p:ext uri="{BB962C8B-B14F-4D97-AF65-F5344CB8AC3E}">
        <p14:creationId xmlns:p14="http://schemas.microsoft.com/office/powerpoint/2010/main" val="9491984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4E13804-24A9-3146-8B01-196A72E0DF69}"/>
              </a:ext>
            </a:extLst>
          </p:cNvPr>
          <p:cNvPicPr>
            <a:picLocks noChangeAspect="1"/>
          </p:cNvPicPr>
          <p:nvPr/>
        </p:nvPicPr>
        <p:blipFill>
          <a:blip r:embed="rId3"/>
          <a:stretch>
            <a:fillRect/>
          </a:stretch>
        </p:blipFill>
        <p:spPr>
          <a:xfrm>
            <a:off x="0" y="0"/>
            <a:ext cx="12192000" cy="7602583"/>
          </a:xfrm>
          <a:prstGeom prst="rect">
            <a:avLst/>
          </a:prstGeom>
        </p:spPr>
      </p:pic>
      <p:sp>
        <p:nvSpPr>
          <p:cNvPr id="3" name="Rectangle 2">
            <a:extLst>
              <a:ext uri="{FF2B5EF4-FFF2-40B4-BE49-F238E27FC236}">
                <a16:creationId xmlns:a16="http://schemas.microsoft.com/office/drawing/2014/main" id="{2F62C594-4078-B54A-BE3E-12A35F25FC44}"/>
              </a:ext>
            </a:extLst>
          </p:cNvPr>
          <p:cNvSpPr/>
          <p:nvPr/>
        </p:nvSpPr>
        <p:spPr>
          <a:xfrm>
            <a:off x="8868344" y="201331"/>
            <a:ext cx="3243965" cy="646331"/>
          </a:xfrm>
          <a:prstGeom prst="rect">
            <a:avLst/>
          </a:prstGeom>
        </p:spPr>
        <p:txBody>
          <a:bodyPr wrap="none">
            <a:spAutoFit/>
          </a:bodyPr>
          <a:lstStyle/>
          <a:p>
            <a:r>
              <a:rPr lang="en-US" sz="3600" dirty="0">
                <a:solidFill>
                  <a:srgbClr val="615346"/>
                </a:solidFill>
                <a:cs typeface="Consolas" panose="020B0609020204030204" pitchFamily="49" charset="0"/>
              </a:rPr>
              <a:t>I am ”</a:t>
            </a:r>
            <a:r>
              <a:rPr lang="en-US" sz="3600" dirty="0">
                <a:solidFill>
                  <a:schemeClr val="accent2"/>
                </a:solidFill>
                <a:cs typeface="Consolas" panose="020B0609020204030204" pitchFamily="49" charset="0"/>
              </a:rPr>
              <a:t>Full Stack</a:t>
            </a:r>
            <a:r>
              <a:rPr lang="en-US" sz="3600" dirty="0">
                <a:solidFill>
                  <a:srgbClr val="615346"/>
                </a:solidFill>
                <a:cs typeface="Consolas" panose="020B0609020204030204" pitchFamily="49" charset="0"/>
              </a:rPr>
              <a:t>”</a:t>
            </a:r>
            <a:endParaRPr lang="en-US" sz="3600" dirty="0"/>
          </a:p>
        </p:txBody>
      </p:sp>
    </p:spTree>
    <p:extLst>
      <p:ext uri="{BB962C8B-B14F-4D97-AF65-F5344CB8AC3E}">
        <p14:creationId xmlns:p14="http://schemas.microsoft.com/office/powerpoint/2010/main" val="5020012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44F5AF2-E969-D541-A2E6-03BAF0ED35B4}"/>
              </a:ext>
            </a:extLst>
          </p:cNvPr>
          <p:cNvSpPr>
            <a:spLocks noGrp="1"/>
          </p:cNvSpPr>
          <p:nvPr>
            <p:ph idx="1"/>
          </p:nvPr>
        </p:nvSpPr>
        <p:spPr>
          <a:xfrm>
            <a:off x="875523" y="1247127"/>
            <a:ext cx="10515600" cy="4351338"/>
          </a:xfrm>
        </p:spPr>
        <p:txBody>
          <a:bodyPr>
            <a:normAutofit/>
          </a:bodyPr>
          <a:lstStyle/>
          <a:p>
            <a:pPr marL="0" indent="0">
              <a:buNone/>
            </a:pPr>
            <a:r>
              <a:rPr lang="en-US" sz="9600" dirty="0">
                <a:solidFill>
                  <a:srgbClr val="615346"/>
                </a:solidFill>
              </a:rPr>
              <a:t>JAVASCRIPT</a:t>
            </a:r>
          </a:p>
          <a:p>
            <a:pPr marL="0" indent="0">
              <a:buNone/>
            </a:pPr>
            <a:r>
              <a:rPr lang="en-US" sz="9600" dirty="0">
                <a:solidFill>
                  <a:srgbClr val="615346"/>
                </a:solidFill>
              </a:rPr>
              <a:t>API</a:t>
            </a:r>
          </a:p>
          <a:p>
            <a:pPr marL="0" indent="0">
              <a:buNone/>
            </a:pPr>
            <a:r>
              <a:rPr lang="en-US" sz="9600" dirty="0">
                <a:solidFill>
                  <a:srgbClr val="615346"/>
                </a:solidFill>
              </a:rPr>
              <a:t>Markup</a:t>
            </a:r>
          </a:p>
        </p:txBody>
      </p:sp>
      <p:pic>
        <p:nvPicPr>
          <p:cNvPr id="11" name="Picture 10">
            <a:extLst>
              <a:ext uri="{FF2B5EF4-FFF2-40B4-BE49-F238E27FC236}">
                <a16:creationId xmlns:a16="http://schemas.microsoft.com/office/drawing/2014/main" id="{025E9A80-E37E-FE4F-9471-6433BA2FC4B7}"/>
              </a:ext>
            </a:extLst>
          </p:cNvPr>
          <p:cNvPicPr>
            <a:picLocks noChangeAspect="1"/>
          </p:cNvPicPr>
          <p:nvPr/>
        </p:nvPicPr>
        <p:blipFill>
          <a:blip r:embed="rId3"/>
          <a:stretch>
            <a:fillRect/>
          </a:stretch>
        </p:blipFill>
        <p:spPr>
          <a:xfrm>
            <a:off x="-205274" y="0"/>
            <a:ext cx="13566710" cy="7823469"/>
          </a:xfrm>
          <a:prstGeom prst="rect">
            <a:avLst/>
          </a:prstGeom>
        </p:spPr>
      </p:pic>
    </p:spTree>
    <p:extLst>
      <p:ext uri="{BB962C8B-B14F-4D97-AF65-F5344CB8AC3E}">
        <p14:creationId xmlns:p14="http://schemas.microsoft.com/office/powerpoint/2010/main" val="33072945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8BDABE-A32D-4B0E-A548-A1535A78AD1B}"/>
              </a:ext>
            </a:extLst>
          </p:cNvPr>
          <p:cNvSpPr>
            <a:spLocks noGrp="1"/>
          </p:cNvSpPr>
          <p:nvPr>
            <p:ph type="title"/>
          </p:nvPr>
        </p:nvSpPr>
        <p:spPr/>
        <p:txBody>
          <a:bodyPr/>
          <a:lstStyle/>
          <a:p>
            <a:r>
              <a:rPr lang="en-US" dirty="0"/>
              <a:t>Why now?</a:t>
            </a:r>
          </a:p>
        </p:txBody>
      </p:sp>
      <p:sp>
        <p:nvSpPr>
          <p:cNvPr id="3" name="Content Placeholder 2">
            <a:extLst>
              <a:ext uri="{FF2B5EF4-FFF2-40B4-BE49-F238E27FC236}">
                <a16:creationId xmlns:a16="http://schemas.microsoft.com/office/drawing/2014/main" id="{BD2E033C-7757-4A25-8982-AE163699E9C6}"/>
              </a:ext>
            </a:extLst>
          </p:cNvPr>
          <p:cNvSpPr>
            <a:spLocks noGrp="1"/>
          </p:cNvSpPr>
          <p:nvPr>
            <p:ph idx="1"/>
          </p:nvPr>
        </p:nvSpPr>
        <p:spPr/>
        <p:txBody>
          <a:bodyPr>
            <a:normAutofit lnSpcReduction="10000"/>
          </a:bodyPr>
          <a:lstStyle/>
          <a:p>
            <a:pPr marL="171450" indent="-171450"/>
            <a:r>
              <a:rPr lang="en-US" dirty="0"/>
              <a:t>Proliferation of Managed Services</a:t>
            </a:r>
          </a:p>
          <a:p>
            <a:pPr marL="628650" lvl="1" indent="-171450">
              <a:lnSpc>
                <a:spcPct val="100000"/>
              </a:lnSpc>
              <a:spcBef>
                <a:spcPts val="0"/>
              </a:spcBef>
              <a:defRPr/>
            </a:pPr>
            <a:r>
              <a:rPr lang="en-US" dirty="0" err="1"/>
              <a:t>Netlify</a:t>
            </a:r>
            <a:endParaRPr lang="en-US" dirty="0"/>
          </a:p>
          <a:p>
            <a:pPr marL="628650" lvl="1" indent="-171450"/>
            <a:r>
              <a:rPr lang="en-US" dirty="0"/>
              <a:t>GitHub</a:t>
            </a:r>
          </a:p>
          <a:p>
            <a:pPr marL="628650" lvl="1" indent="-171450"/>
            <a:r>
              <a:rPr lang="en-US" dirty="0" err="1"/>
              <a:t>LetsEncrypt</a:t>
            </a:r>
            <a:endParaRPr lang="en-US" dirty="0"/>
          </a:p>
          <a:p>
            <a:pPr marL="628650" lvl="1" indent="-171450"/>
            <a:r>
              <a:rPr lang="en-US" dirty="0"/>
              <a:t>Contently</a:t>
            </a:r>
          </a:p>
          <a:p>
            <a:pPr marL="171450" lvl="0" indent="-171450"/>
            <a:endParaRPr lang="en-US" dirty="0"/>
          </a:p>
          <a:p>
            <a:pPr marL="171450" lvl="0" indent="-171450"/>
            <a:r>
              <a:rPr lang="en-US" dirty="0"/>
              <a:t>Great tooling</a:t>
            </a:r>
          </a:p>
          <a:p>
            <a:pPr marL="628650" lvl="1" indent="-171450"/>
            <a:r>
              <a:rPr lang="en-US" dirty="0"/>
              <a:t>React</a:t>
            </a:r>
          </a:p>
          <a:p>
            <a:pPr marL="628650" lvl="1" indent="-171450"/>
            <a:r>
              <a:rPr lang="en-US" dirty="0"/>
              <a:t>Vue</a:t>
            </a:r>
          </a:p>
          <a:p>
            <a:pPr marL="628650" lvl="1" indent="-171450"/>
            <a:r>
              <a:rPr lang="en-US" dirty="0"/>
              <a:t>Gatsby</a:t>
            </a:r>
          </a:p>
          <a:p>
            <a:pPr marL="628650" lvl="1" indent="-171450"/>
            <a:r>
              <a:rPr lang="en-US" dirty="0"/>
              <a:t>Hugo</a:t>
            </a:r>
          </a:p>
          <a:p>
            <a:endParaRPr lang="en-US" dirty="0"/>
          </a:p>
        </p:txBody>
      </p:sp>
    </p:spTree>
    <p:extLst>
      <p:ext uri="{BB962C8B-B14F-4D97-AF65-F5344CB8AC3E}">
        <p14:creationId xmlns:p14="http://schemas.microsoft.com/office/powerpoint/2010/main" val="33974557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8BDABE-A32D-4B0E-A548-A1535A78AD1B}"/>
              </a:ext>
            </a:extLst>
          </p:cNvPr>
          <p:cNvSpPr>
            <a:spLocks noGrp="1"/>
          </p:cNvSpPr>
          <p:nvPr>
            <p:ph type="title"/>
          </p:nvPr>
        </p:nvSpPr>
        <p:spPr/>
        <p:txBody>
          <a:bodyPr/>
          <a:lstStyle/>
          <a:p>
            <a:r>
              <a:rPr lang="en-US" dirty="0"/>
              <a:t>Why now?</a:t>
            </a:r>
          </a:p>
        </p:txBody>
      </p:sp>
      <p:sp>
        <p:nvSpPr>
          <p:cNvPr id="3" name="Content Placeholder 2">
            <a:extLst>
              <a:ext uri="{FF2B5EF4-FFF2-40B4-BE49-F238E27FC236}">
                <a16:creationId xmlns:a16="http://schemas.microsoft.com/office/drawing/2014/main" id="{BD2E033C-7757-4A25-8982-AE163699E9C6}"/>
              </a:ext>
            </a:extLst>
          </p:cNvPr>
          <p:cNvSpPr>
            <a:spLocks noGrp="1"/>
          </p:cNvSpPr>
          <p:nvPr>
            <p:ph idx="1"/>
          </p:nvPr>
        </p:nvSpPr>
        <p:spPr/>
        <p:txBody>
          <a:bodyPr>
            <a:normAutofit lnSpcReduction="10000"/>
          </a:bodyPr>
          <a:lstStyle/>
          <a:p>
            <a:pPr marL="171450" indent="-171450"/>
            <a:r>
              <a:rPr lang="en-US" dirty="0"/>
              <a:t>Proliferation of Managed Services</a:t>
            </a:r>
          </a:p>
          <a:p>
            <a:pPr marL="628650" lvl="1" indent="-171450">
              <a:lnSpc>
                <a:spcPct val="100000"/>
              </a:lnSpc>
              <a:spcBef>
                <a:spcPts val="0"/>
              </a:spcBef>
              <a:defRPr/>
            </a:pPr>
            <a:r>
              <a:rPr lang="en-US" dirty="0" err="1"/>
              <a:t>Netlify</a:t>
            </a:r>
            <a:endParaRPr lang="en-US" dirty="0"/>
          </a:p>
          <a:p>
            <a:pPr marL="628650" lvl="1" indent="-171450"/>
            <a:r>
              <a:rPr lang="en-US" dirty="0"/>
              <a:t>GitHub</a:t>
            </a:r>
          </a:p>
          <a:p>
            <a:pPr marL="628650" lvl="1" indent="-171450"/>
            <a:r>
              <a:rPr lang="en-US" dirty="0" err="1"/>
              <a:t>LetsEncrypt</a:t>
            </a:r>
            <a:endParaRPr lang="en-US" dirty="0"/>
          </a:p>
          <a:p>
            <a:pPr marL="628650" lvl="1" indent="-171450"/>
            <a:r>
              <a:rPr lang="en-US" dirty="0"/>
              <a:t>Contently</a:t>
            </a:r>
          </a:p>
          <a:p>
            <a:pPr marL="171450" lvl="0" indent="-171450"/>
            <a:endParaRPr lang="en-US" dirty="0"/>
          </a:p>
          <a:p>
            <a:pPr marL="171450" lvl="0" indent="-171450"/>
            <a:r>
              <a:rPr lang="en-US" dirty="0"/>
              <a:t>Great tooling</a:t>
            </a:r>
          </a:p>
          <a:p>
            <a:pPr marL="628650" lvl="1" indent="-171450"/>
            <a:r>
              <a:rPr lang="en-US" dirty="0"/>
              <a:t>React</a:t>
            </a:r>
          </a:p>
          <a:p>
            <a:pPr marL="628650" lvl="1" indent="-171450"/>
            <a:r>
              <a:rPr lang="en-US" dirty="0"/>
              <a:t>Vue</a:t>
            </a:r>
          </a:p>
          <a:p>
            <a:pPr marL="628650" lvl="1" indent="-171450"/>
            <a:r>
              <a:rPr lang="en-US" dirty="0"/>
              <a:t>Gatsby</a:t>
            </a:r>
          </a:p>
          <a:p>
            <a:pPr marL="628650" lvl="1" indent="-171450"/>
            <a:r>
              <a:rPr lang="en-US" dirty="0"/>
              <a:t>Hugo</a:t>
            </a:r>
          </a:p>
          <a:p>
            <a:endParaRPr lang="en-US" dirty="0"/>
          </a:p>
        </p:txBody>
      </p:sp>
      <p:sp>
        <p:nvSpPr>
          <p:cNvPr id="5" name="Rectangle 4">
            <a:extLst>
              <a:ext uri="{FF2B5EF4-FFF2-40B4-BE49-F238E27FC236}">
                <a16:creationId xmlns:a16="http://schemas.microsoft.com/office/drawing/2014/main" id="{0DBF905D-B1E3-49DA-B6A6-3220C97DD423}"/>
              </a:ext>
            </a:extLst>
          </p:cNvPr>
          <p:cNvSpPr/>
          <p:nvPr/>
        </p:nvSpPr>
        <p:spPr>
          <a:xfrm>
            <a:off x="0" y="-268583"/>
            <a:ext cx="12449331" cy="7225259"/>
          </a:xfrm>
          <a:prstGeom prst="rect">
            <a:avLst/>
          </a:prstGeom>
          <a:solidFill>
            <a:schemeClr val="bg1">
              <a:alpha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8150B56B-F3F9-4822-AC13-4FBA12F1B2E3}"/>
              </a:ext>
            </a:extLst>
          </p:cNvPr>
          <p:cNvSpPr txBox="1"/>
          <p:nvPr/>
        </p:nvSpPr>
        <p:spPr>
          <a:xfrm rot="20583829">
            <a:off x="861060" y="871589"/>
            <a:ext cx="8295384" cy="3139321"/>
          </a:xfrm>
          <a:prstGeom prst="rect">
            <a:avLst/>
          </a:prstGeom>
          <a:noFill/>
        </p:spPr>
        <p:txBody>
          <a:bodyPr wrap="square" rtlCol="0">
            <a:spAutoFit/>
          </a:bodyPr>
          <a:lstStyle/>
          <a:p>
            <a:r>
              <a:rPr lang="en-US" sz="6600" dirty="0">
                <a:solidFill>
                  <a:schemeClr val="accent2"/>
                </a:solidFill>
                <a:latin typeface="Barbaric" pitchFamily="50" charset="0"/>
              </a:rPr>
              <a:t>Critical Mass</a:t>
            </a:r>
          </a:p>
          <a:p>
            <a:r>
              <a:rPr lang="en-US" sz="6600" dirty="0">
                <a:latin typeface="Barbaric" pitchFamily="50" charset="0"/>
              </a:rPr>
              <a:t>Managed Services</a:t>
            </a:r>
          </a:p>
          <a:p>
            <a:r>
              <a:rPr lang="en-US" sz="6600" dirty="0">
                <a:latin typeface="Barbaric" pitchFamily="50" charset="0"/>
              </a:rPr>
              <a:t>Great Tooling</a:t>
            </a:r>
          </a:p>
        </p:txBody>
      </p:sp>
    </p:spTree>
    <p:extLst>
      <p:ext uri="{BB962C8B-B14F-4D97-AF65-F5344CB8AC3E}">
        <p14:creationId xmlns:p14="http://schemas.microsoft.com/office/powerpoint/2010/main" val="11546230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8BDABE-A32D-4B0E-A548-A1535A78AD1B}"/>
              </a:ext>
            </a:extLst>
          </p:cNvPr>
          <p:cNvSpPr>
            <a:spLocks noGrp="1"/>
          </p:cNvSpPr>
          <p:nvPr>
            <p:ph type="title"/>
          </p:nvPr>
        </p:nvSpPr>
        <p:spPr>
          <a:xfrm>
            <a:off x="4965430" y="629268"/>
            <a:ext cx="6586491" cy="1286160"/>
          </a:xfrm>
        </p:spPr>
        <p:txBody>
          <a:bodyPr anchor="b">
            <a:normAutofit/>
          </a:bodyPr>
          <a:lstStyle/>
          <a:p>
            <a:r>
              <a:rPr lang="en-US" dirty="0"/>
              <a:t>Progressive Web Apps</a:t>
            </a:r>
          </a:p>
        </p:txBody>
      </p:sp>
      <p:pic>
        <p:nvPicPr>
          <p:cNvPr id="8" name="Picture 7" descr="A screenshot of a cell phone&#10;&#10;Description automatically generated">
            <a:extLst>
              <a:ext uri="{FF2B5EF4-FFF2-40B4-BE49-F238E27FC236}">
                <a16:creationId xmlns:a16="http://schemas.microsoft.com/office/drawing/2014/main" id="{35BD34B7-C232-0448-811F-DAB445D6FF8A}"/>
              </a:ext>
            </a:extLst>
          </p:cNvPr>
          <p:cNvPicPr>
            <a:picLocks noChangeAspect="1"/>
          </p:cNvPicPr>
          <p:nvPr/>
        </p:nvPicPr>
        <p:blipFill rotWithShape="1">
          <a:blip r:embed="rId3"/>
          <a:srcRect t="9735" b="11856"/>
          <a:stretch/>
        </p:blipFill>
        <p:spPr>
          <a:xfrm>
            <a:off x="20" y="10"/>
            <a:ext cx="4635571" cy="6857990"/>
          </a:xfrm>
          <a:prstGeom prst="rect">
            <a:avLst/>
          </a:prstGeom>
          <a:effectLst/>
        </p:spPr>
      </p:pic>
      <p:cxnSp>
        <p:nvCxnSpPr>
          <p:cNvPr id="27" name="Straight Connector 26">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3EBCAC"/>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BD2E033C-7757-4A25-8982-AE163699E9C6}"/>
              </a:ext>
            </a:extLst>
          </p:cNvPr>
          <p:cNvSpPr>
            <a:spLocks noGrp="1"/>
          </p:cNvSpPr>
          <p:nvPr>
            <p:ph idx="1"/>
          </p:nvPr>
        </p:nvSpPr>
        <p:spPr>
          <a:xfrm>
            <a:off x="4965431" y="2438400"/>
            <a:ext cx="6586489" cy="3785419"/>
          </a:xfrm>
        </p:spPr>
        <p:txBody>
          <a:bodyPr>
            <a:normAutofit/>
          </a:bodyPr>
          <a:lstStyle/>
          <a:p>
            <a:r>
              <a:rPr lang="en-US" sz="2000"/>
              <a:t>Installable sites</a:t>
            </a:r>
          </a:p>
          <a:p>
            <a:r>
              <a:rPr lang="en-US" sz="2000"/>
              <a:t>Work without internet</a:t>
            </a:r>
          </a:p>
          <a:p>
            <a:r>
              <a:rPr lang="en-US" sz="2000"/>
              <a:t>Push notifications</a:t>
            </a:r>
          </a:p>
          <a:p>
            <a:r>
              <a:rPr lang="en-US" sz="2000"/>
              <a:t>Microsoft + Google Play Store</a:t>
            </a:r>
            <a:endParaRPr lang="en-US" sz="2000" dirty="0"/>
          </a:p>
        </p:txBody>
      </p:sp>
    </p:spTree>
    <p:extLst>
      <p:ext uri="{BB962C8B-B14F-4D97-AF65-F5344CB8AC3E}">
        <p14:creationId xmlns:p14="http://schemas.microsoft.com/office/powerpoint/2010/main" val="14828295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C6EAA38-B48D-45FA-8659-0AAFD9EC1938}"/>
              </a:ext>
            </a:extLst>
          </p:cNvPr>
          <p:cNvGrpSpPr/>
          <p:nvPr/>
        </p:nvGrpSpPr>
        <p:grpSpPr>
          <a:xfrm>
            <a:off x="891886" y="785007"/>
            <a:ext cx="10263575" cy="2643993"/>
            <a:chOff x="977404" y="3589863"/>
            <a:chExt cx="10263575" cy="2643993"/>
          </a:xfrm>
        </p:grpSpPr>
        <p:pic>
          <p:nvPicPr>
            <p:cNvPr id="10242" name="Picture 2" descr="Image result for graphql logo">
              <a:extLst>
                <a:ext uri="{FF2B5EF4-FFF2-40B4-BE49-F238E27FC236}">
                  <a16:creationId xmlns:a16="http://schemas.microsoft.com/office/drawing/2014/main" id="{3FD5A8CF-4087-4E41-96DC-45B6CE8354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16314" y="3589863"/>
              <a:ext cx="2624665" cy="2624665"/>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 descr="Image result for react">
              <a:extLst>
                <a:ext uri="{FF2B5EF4-FFF2-40B4-BE49-F238E27FC236}">
                  <a16:creationId xmlns:a16="http://schemas.microsoft.com/office/drawing/2014/main" id="{FC9D0D89-C3E2-4E53-8346-1BCCD36959E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46716" y="3589863"/>
              <a:ext cx="3737093" cy="2643993"/>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a:extLst>
                <a:ext uri="{FF2B5EF4-FFF2-40B4-BE49-F238E27FC236}">
                  <a16:creationId xmlns:a16="http://schemas.microsoft.com/office/drawing/2014/main" id="{B153AC9E-47BC-48EF-A8F4-D285420E87FF}"/>
                </a:ext>
              </a:extLst>
            </p:cNvPr>
            <p:cNvPicPr>
              <a:picLocks noChangeAspect="1"/>
            </p:cNvPicPr>
            <p:nvPr/>
          </p:nvPicPr>
          <p:blipFill rotWithShape="1">
            <a:blip r:embed="rId5"/>
            <a:srcRect l="2867" t="8429" r="58472" b="13827"/>
            <a:stretch/>
          </p:blipFill>
          <p:spPr>
            <a:xfrm>
              <a:off x="977404" y="3599528"/>
              <a:ext cx="2610415" cy="2624662"/>
            </a:xfrm>
            <a:prstGeom prst="rect">
              <a:avLst/>
            </a:prstGeom>
          </p:spPr>
        </p:pic>
      </p:grpSp>
      <p:grpSp>
        <p:nvGrpSpPr>
          <p:cNvPr id="5" name="Group 4">
            <a:extLst>
              <a:ext uri="{FF2B5EF4-FFF2-40B4-BE49-F238E27FC236}">
                <a16:creationId xmlns:a16="http://schemas.microsoft.com/office/drawing/2014/main" id="{272432D4-7EA5-4A6F-ABE2-925E98284DEA}"/>
              </a:ext>
            </a:extLst>
          </p:cNvPr>
          <p:cNvGrpSpPr/>
          <p:nvPr/>
        </p:nvGrpSpPr>
        <p:grpSpPr>
          <a:xfrm>
            <a:off x="891886" y="3541076"/>
            <a:ext cx="10309287" cy="2725590"/>
            <a:chOff x="931692" y="624136"/>
            <a:chExt cx="10309287" cy="2725590"/>
          </a:xfrm>
        </p:grpSpPr>
        <p:pic>
          <p:nvPicPr>
            <p:cNvPr id="26" name="Picture 25">
              <a:extLst>
                <a:ext uri="{FF2B5EF4-FFF2-40B4-BE49-F238E27FC236}">
                  <a16:creationId xmlns:a16="http://schemas.microsoft.com/office/drawing/2014/main" id="{01DC1BA8-489A-4CA6-921E-053C469907E6}"/>
                </a:ext>
              </a:extLst>
            </p:cNvPr>
            <p:cNvPicPr>
              <a:picLocks noChangeAspect="1"/>
            </p:cNvPicPr>
            <p:nvPr/>
          </p:nvPicPr>
          <p:blipFill>
            <a:blip r:embed="rId6"/>
            <a:stretch>
              <a:fillRect/>
            </a:stretch>
          </p:blipFill>
          <p:spPr>
            <a:xfrm>
              <a:off x="4808207" y="725063"/>
              <a:ext cx="2624663" cy="2624663"/>
            </a:xfrm>
            <a:prstGeom prst="rect">
              <a:avLst/>
            </a:prstGeom>
          </p:spPr>
        </p:pic>
        <p:pic>
          <p:nvPicPr>
            <p:cNvPr id="25" name="Picture 24">
              <a:extLst>
                <a:ext uri="{FF2B5EF4-FFF2-40B4-BE49-F238E27FC236}">
                  <a16:creationId xmlns:a16="http://schemas.microsoft.com/office/drawing/2014/main" id="{D0FAACBC-C105-4E6C-8AD9-1BE67AE787F6}"/>
                </a:ext>
              </a:extLst>
            </p:cNvPr>
            <p:cNvPicPr>
              <a:picLocks noChangeAspect="1"/>
            </p:cNvPicPr>
            <p:nvPr/>
          </p:nvPicPr>
          <p:blipFill>
            <a:blip r:embed="rId7"/>
            <a:stretch>
              <a:fillRect/>
            </a:stretch>
          </p:blipFill>
          <p:spPr>
            <a:xfrm>
              <a:off x="931692" y="624136"/>
              <a:ext cx="2643992" cy="2643992"/>
            </a:xfrm>
            <a:prstGeom prst="rect">
              <a:avLst/>
            </a:prstGeom>
          </p:spPr>
        </p:pic>
        <p:pic>
          <p:nvPicPr>
            <p:cNvPr id="2" name="Picture 4" descr="Image result for lets encrypt">
              <a:extLst>
                <a:ext uri="{FF2B5EF4-FFF2-40B4-BE49-F238E27FC236}">
                  <a16:creationId xmlns:a16="http://schemas.microsoft.com/office/drawing/2014/main" id="{CF4F29C3-F3FF-430B-923F-F01A34A12DF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616317" y="643466"/>
              <a:ext cx="2624662" cy="262466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6556337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266" name="Picture 2" descr="Image result for take over the world">
            <a:extLst>
              <a:ext uri="{FF2B5EF4-FFF2-40B4-BE49-F238E27FC236}">
                <a16:creationId xmlns:a16="http://schemas.microsoft.com/office/drawing/2014/main" id="{9E81F30E-4622-490B-8750-E538D357429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261" b="19233"/>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47168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3B2A5F1-9E77-48B5-A106-4ECCD74FC37E}"/>
              </a:ext>
            </a:extLst>
          </p:cNvPr>
          <p:cNvSpPr>
            <a:spLocks noGrp="1"/>
          </p:cNvSpPr>
          <p:nvPr>
            <p:ph type="title"/>
          </p:nvPr>
        </p:nvSpPr>
        <p:spPr>
          <a:xfrm>
            <a:off x="863029" y="1012004"/>
            <a:ext cx="3416158" cy="4795408"/>
          </a:xfrm>
        </p:spPr>
        <p:txBody>
          <a:bodyPr>
            <a:normAutofit/>
          </a:bodyPr>
          <a:lstStyle/>
          <a:p>
            <a:r>
              <a:rPr lang="en-US">
                <a:solidFill>
                  <a:srgbClr val="FFFFFF"/>
                </a:solidFill>
              </a:rPr>
              <a:t>Downsides?</a:t>
            </a:r>
          </a:p>
        </p:txBody>
      </p:sp>
      <p:graphicFrame>
        <p:nvGraphicFramePr>
          <p:cNvPr id="5" name="Content Placeholder 2">
            <a:extLst>
              <a:ext uri="{FF2B5EF4-FFF2-40B4-BE49-F238E27FC236}">
                <a16:creationId xmlns:a16="http://schemas.microsoft.com/office/drawing/2014/main" id="{8BAADD34-FBF9-435F-9D38-22F1C4214259}"/>
              </a:ext>
            </a:extLst>
          </p:cNvPr>
          <p:cNvGraphicFramePr>
            <a:graphicFrameLocks noGrp="1"/>
          </p:cNvGraphicFramePr>
          <p:nvPr>
            <p:ph idx="1"/>
            <p:extLst>
              <p:ext uri="{D42A27DB-BD31-4B8C-83A1-F6EECF244321}">
                <p14:modId xmlns:p14="http://schemas.microsoft.com/office/powerpoint/2010/main" val="2381444250"/>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89897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3" name="Rectangle 142">
            <a:extLst>
              <a:ext uri="{FF2B5EF4-FFF2-40B4-BE49-F238E27FC236}">
                <a16:creationId xmlns:a16="http://schemas.microsoft.com/office/drawing/2014/main" id="{9425D4AB-CD98-4DD6-9398-3C8961DE03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69" y="0"/>
            <a:ext cx="7552931"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5" name="Picture 144">
            <a:extLst>
              <a:ext uri="{FF2B5EF4-FFF2-40B4-BE49-F238E27FC236}">
                <a16:creationId xmlns:a16="http://schemas.microsoft.com/office/drawing/2014/main" id="{97818316-E7CB-4E73-AF79-E9CAB873E72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7" name="Oval 146">
            <a:extLst>
              <a:ext uri="{FF2B5EF4-FFF2-40B4-BE49-F238E27FC236}">
                <a16:creationId xmlns:a16="http://schemas.microsoft.com/office/drawing/2014/main" id="{D8B47C9F-A960-4902-8507-38F18DD3D0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6695" y="511733"/>
            <a:ext cx="1857636" cy="1857636"/>
          </a:xfrm>
          <a:prstGeom prst="ellipse">
            <a:avLst/>
          </a:prstGeom>
          <a:solidFill>
            <a:srgbClr val="FFFFFF"/>
          </a:solidFill>
          <a:ln>
            <a:gradFill>
              <a:gsLst>
                <a:gs pos="0">
                  <a:schemeClr val="accent1">
                    <a:lumMod val="40000"/>
                    <a:lumOff val="60000"/>
                  </a:schemeClr>
                </a:gs>
                <a:gs pos="23000">
                  <a:schemeClr val="accent1">
                    <a:lumMod val="45000"/>
                    <a:lumOff val="55000"/>
                  </a:schemeClr>
                </a:gs>
                <a:gs pos="83000">
                  <a:schemeClr val="bg2">
                    <a:lumMod val="75000"/>
                  </a:schemeClr>
                </a:gs>
                <a:gs pos="100000">
                  <a:schemeClr val="bg2">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322" name="Picture 10" descr="Image result for flask python">
            <a:extLst>
              <a:ext uri="{FF2B5EF4-FFF2-40B4-BE49-F238E27FC236}">
                <a16:creationId xmlns:a16="http://schemas.microsoft.com/office/drawing/2014/main" id="{5E9ECD79-D54D-4199-8CCF-1FD917A7BF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59218" y="1101744"/>
            <a:ext cx="1272591" cy="677613"/>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39EFF1C6-33A5-46EC-AC5D-15BF84057A11}"/>
              </a:ext>
            </a:extLst>
          </p:cNvPr>
          <p:cNvSpPr>
            <a:spLocks noGrp="1"/>
          </p:cNvSpPr>
          <p:nvPr>
            <p:ph idx="1"/>
          </p:nvPr>
        </p:nvSpPr>
        <p:spPr>
          <a:xfrm>
            <a:off x="904066" y="1582802"/>
            <a:ext cx="4133360" cy="3639289"/>
          </a:xfrm>
        </p:spPr>
        <p:txBody>
          <a:bodyPr anchor="ctr">
            <a:normAutofit/>
          </a:bodyPr>
          <a:lstStyle/>
          <a:p>
            <a:pPr marL="0" indent="0">
              <a:buNone/>
            </a:pPr>
            <a:r>
              <a:rPr lang="en-US" sz="4400" dirty="0">
                <a:solidFill>
                  <a:srgbClr val="000000"/>
                </a:solidFill>
              </a:rPr>
              <a:t>What value does the back-end provide?</a:t>
            </a:r>
          </a:p>
        </p:txBody>
      </p:sp>
      <p:sp>
        <p:nvSpPr>
          <p:cNvPr id="149" name="Oval 148">
            <a:extLst>
              <a:ext uri="{FF2B5EF4-FFF2-40B4-BE49-F238E27FC236}">
                <a16:creationId xmlns:a16="http://schemas.microsoft.com/office/drawing/2014/main" id="{D4E15E95-445D-4A45-BC1E-8468CE1705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19677" y="2933578"/>
            <a:ext cx="2737876" cy="2737876"/>
          </a:xfrm>
          <a:prstGeom prst="ellipse">
            <a:avLst/>
          </a:prstGeom>
          <a:solidFill>
            <a:srgbClr val="FFFFFF"/>
          </a:solidFill>
          <a:ln>
            <a:gradFill>
              <a:gsLst>
                <a:gs pos="0">
                  <a:schemeClr val="accent1">
                    <a:lumMod val="40000"/>
                    <a:lumOff val="60000"/>
                  </a:schemeClr>
                </a:gs>
                <a:gs pos="23000">
                  <a:schemeClr val="accent1">
                    <a:lumMod val="45000"/>
                    <a:lumOff val="55000"/>
                  </a:schemeClr>
                </a:gs>
                <a:gs pos="83000">
                  <a:schemeClr val="bg2">
                    <a:lumMod val="75000"/>
                  </a:schemeClr>
                </a:gs>
                <a:gs pos="100000">
                  <a:schemeClr val="bg2">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Freeform 75">
            <a:extLst>
              <a:ext uri="{FF2B5EF4-FFF2-40B4-BE49-F238E27FC236}">
                <a16:creationId xmlns:a16="http://schemas.microsoft.com/office/drawing/2014/main" id="{133B9781-B73C-44F8-97CB-D1807A63BB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09996" y="-26552"/>
            <a:ext cx="4082004" cy="3428999"/>
          </a:xfrm>
          <a:custGeom>
            <a:avLst/>
            <a:gdLst>
              <a:gd name="connsiteX0" fmla="*/ 350681 w 4082004"/>
              <a:gd name="connsiteY0" fmla="*/ 0 h 3428999"/>
              <a:gd name="connsiteX1" fmla="*/ 4082004 w 4082004"/>
              <a:gd name="connsiteY1" fmla="*/ 0 h 3428999"/>
              <a:gd name="connsiteX2" fmla="*/ 4082004 w 4082004"/>
              <a:gd name="connsiteY2" fmla="*/ 2444823 h 3428999"/>
              <a:gd name="connsiteX3" fmla="*/ 4081788 w 4082004"/>
              <a:gd name="connsiteY3" fmla="*/ 2445178 h 3428999"/>
              <a:gd name="connsiteX4" fmla="*/ 2231442 w 4082004"/>
              <a:gd name="connsiteY4" fmla="*/ 3428999 h 3428999"/>
              <a:gd name="connsiteX5" fmla="*/ 0 w 4082004"/>
              <a:gd name="connsiteY5" fmla="*/ 1197557 h 3428999"/>
              <a:gd name="connsiteX6" fmla="*/ 269323 w 4082004"/>
              <a:gd name="connsiteY6" fmla="*/ 133920 h 3428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82004" h="3428999">
                <a:moveTo>
                  <a:pt x="350681" y="0"/>
                </a:moveTo>
                <a:lnTo>
                  <a:pt x="4082004" y="0"/>
                </a:lnTo>
                <a:lnTo>
                  <a:pt x="4082004" y="2444823"/>
                </a:lnTo>
                <a:lnTo>
                  <a:pt x="4081788" y="2445178"/>
                </a:lnTo>
                <a:cubicBezTo>
                  <a:pt x="3680782" y="3038745"/>
                  <a:pt x="3001686" y="3428999"/>
                  <a:pt x="2231442" y="3428999"/>
                </a:cubicBezTo>
                <a:cubicBezTo>
                  <a:pt x="999051" y="3428999"/>
                  <a:pt x="0" y="2429948"/>
                  <a:pt x="0" y="1197557"/>
                </a:cubicBezTo>
                <a:cubicBezTo>
                  <a:pt x="0" y="812435"/>
                  <a:pt x="97564" y="450100"/>
                  <a:pt x="269323" y="13392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75000"/>
                  </a:schemeClr>
                </a:gs>
                <a:gs pos="100000">
                  <a:schemeClr val="bg2">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3314" name="Picture 2" descr="Image result for php">
            <a:extLst>
              <a:ext uri="{FF2B5EF4-FFF2-40B4-BE49-F238E27FC236}">
                <a16:creationId xmlns:a16="http://schemas.microsoft.com/office/drawing/2014/main" id="{F8D4CBA4-4872-45E7-ABFE-A59D50658F8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45815" y="525512"/>
            <a:ext cx="3217333" cy="1691694"/>
          </a:xfrm>
          <a:prstGeom prst="rect">
            <a:avLst/>
          </a:prstGeom>
          <a:noFill/>
          <a:extLst>
            <a:ext uri="{909E8E84-426E-40DD-AFC4-6F175D3DCCD1}">
              <a14:hiddenFill xmlns:a14="http://schemas.microsoft.com/office/drawing/2010/main">
                <a:solidFill>
                  <a:srgbClr val="FFFFFF"/>
                </a:solidFill>
              </a14:hiddenFill>
            </a:ext>
          </a:extLst>
        </p:spPr>
      </p:pic>
      <p:pic>
        <p:nvPicPr>
          <p:cNvPr id="13320" name="Picture 8" descr="Image result for asp.net">
            <a:extLst>
              <a:ext uri="{FF2B5EF4-FFF2-40B4-BE49-F238E27FC236}">
                <a16:creationId xmlns:a16="http://schemas.microsoft.com/office/drawing/2014/main" id="{BE53DFE6-03E7-4BD5-B756-CF5E39D188C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21079" y="3434981"/>
            <a:ext cx="1735071" cy="1735071"/>
          </a:xfrm>
          <a:prstGeom prst="rect">
            <a:avLst/>
          </a:prstGeom>
          <a:noFill/>
          <a:extLst>
            <a:ext uri="{909E8E84-426E-40DD-AFC4-6F175D3DCCD1}">
              <a14:hiddenFill xmlns:a14="http://schemas.microsoft.com/office/drawing/2010/main">
                <a:solidFill>
                  <a:srgbClr val="FFFFFF"/>
                </a:solidFill>
              </a14:hiddenFill>
            </a:ext>
          </a:extLst>
        </p:spPr>
      </p:pic>
      <p:sp>
        <p:nvSpPr>
          <p:cNvPr id="153" name="Freeform 79">
            <a:extLst>
              <a:ext uri="{FF2B5EF4-FFF2-40B4-BE49-F238E27FC236}">
                <a16:creationId xmlns:a16="http://schemas.microsoft.com/office/drawing/2014/main" id="{1FCEDCAD-7B1A-4AE2-818E-D93A48758C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23618" y="4326947"/>
            <a:ext cx="3068382" cy="2540529"/>
          </a:xfrm>
          <a:custGeom>
            <a:avLst/>
            <a:gdLst>
              <a:gd name="connsiteX0" fmla="*/ 1612418 w 3068382"/>
              <a:gd name="connsiteY0" fmla="*/ 0 h 2540529"/>
              <a:gd name="connsiteX1" fmla="*/ 3030226 w 3068382"/>
              <a:gd name="connsiteY1" fmla="*/ 843844 h 2540529"/>
              <a:gd name="connsiteX2" fmla="*/ 3068382 w 3068382"/>
              <a:gd name="connsiteY2" fmla="*/ 923051 h 2540529"/>
              <a:gd name="connsiteX3" fmla="*/ 3068382 w 3068382"/>
              <a:gd name="connsiteY3" fmla="*/ 2301785 h 2540529"/>
              <a:gd name="connsiteX4" fmla="*/ 3030226 w 3068382"/>
              <a:gd name="connsiteY4" fmla="*/ 2380992 h 2540529"/>
              <a:gd name="connsiteX5" fmla="*/ 2949460 w 3068382"/>
              <a:gd name="connsiteY5" fmla="*/ 2513937 h 2540529"/>
              <a:gd name="connsiteX6" fmla="*/ 2929575 w 3068382"/>
              <a:gd name="connsiteY6" fmla="*/ 2540529 h 2540529"/>
              <a:gd name="connsiteX7" fmla="*/ 295261 w 3068382"/>
              <a:gd name="connsiteY7" fmla="*/ 2540529 h 2540529"/>
              <a:gd name="connsiteX8" fmla="*/ 275376 w 3068382"/>
              <a:gd name="connsiteY8" fmla="*/ 2513937 h 2540529"/>
              <a:gd name="connsiteX9" fmla="*/ 0 w 3068382"/>
              <a:gd name="connsiteY9" fmla="*/ 1612418 h 2540529"/>
              <a:gd name="connsiteX10" fmla="*/ 1612418 w 3068382"/>
              <a:gd name="connsiteY10" fmla="*/ 0 h 2540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68382" h="2540529">
                <a:moveTo>
                  <a:pt x="1612418" y="0"/>
                </a:moveTo>
                <a:cubicBezTo>
                  <a:pt x="2224646" y="0"/>
                  <a:pt x="2757180" y="341213"/>
                  <a:pt x="3030226" y="843844"/>
                </a:cubicBezTo>
                <a:lnTo>
                  <a:pt x="3068382" y="923051"/>
                </a:lnTo>
                <a:lnTo>
                  <a:pt x="3068382" y="2301785"/>
                </a:lnTo>
                <a:lnTo>
                  <a:pt x="3030226" y="2380992"/>
                </a:lnTo>
                <a:cubicBezTo>
                  <a:pt x="3005403" y="2426686"/>
                  <a:pt x="2978437" y="2471046"/>
                  <a:pt x="2949460" y="2513937"/>
                </a:cubicBezTo>
                <a:lnTo>
                  <a:pt x="2929575" y="2540529"/>
                </a:lnTo>
                <a:lnTo>
                  <a:pt x="295261" y="2540529"/>
                </a:lnTo>
                <a:lnTo>
                  <a:pt x="275376" y="2513937"/>
                </a:lnTo>
                <a:cubicBezTo>
                  <a:pt x="101518" y="2256593"/>
                  <a:pt x="0" y="1946361"/>
                  <a:pt x="0" y="1612418"/>
                </a:cubicBezTo>
                <a:cubicBezTo>
                  <a:pt x="0" y="721904"/>
                  <a:pt x="721904" y="0"/>
                  <a:pt x="1612418"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75000"/>
                  </a:schemeClr>
                </a:gs>
                <a:gs pos="100000">
                  <a:schemeClr val="bg2">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3316" name="Picture 4" descr="Image result for ruby on rails">
            <a:extLst>
              <a:ext uri="{FF2B5EF4-FFF2-40B4-BE49-F238E27FC236}">
                <a16:creationId xmlns:a16="http://schemas.microsoft.com/office/drawing/2014/main" id="{BCA6D804-6C6A-45C6-947C-14A580BD6EF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40046" y="5393104"/>
            <a:ext cx="2345355" cy="8843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39558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3" name="Rectangle 142">
            <a:extLst>
              <a:ext uri="{FF2B5EF4-FFF2-40B4-BE49-F238E27FC236}">
                <a16:creationId xmlns:a16="http://schemas.microsoft.com/office/drawing/2014/main" id="{9425D4AB-CD98-4DD6-9398-3C8961DE03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69" y="0"/>
            <a:ext cx="7552931"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5" name="Picture 144">
            <a:extLst>
              <a:ext uri="{FF2B5EF4-FFF2-40B4-BE49-F238E27FC236}">
                <a16:creationId xmlns:a16="http://schemas.microsoft.com/office/drawing/2014/main" id="{97818316-E7CB-4E73-AF79-E9CAB873E72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7" name="Oval 146">
            <a:extLst>
              <a:ext uri="{FF2B5EF4-FFF2-40B4-BE49-F238E27FC236}">
                <a16:creationId xmlns:a16="http://schemas.microsoft.com/office/drawing/2014/main" id="{D8B47C9F-A960-4902-8507-38F18DD3D0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6695" y="511733"/>
            <a:ext cx="1857636" cy="1857636"/>
          </a:xfrm>
          <a:prstGeom prst="ellipse">
            <a:avLst/>
          </a:prstGeom>
          <a:solidFill>
            <a:srgbClr val="FFFFFF"/>
          </a:solidFill>
          <a:ln>
            <a:gradFill>
              <a:gsLst>
                <a:gs pos="0">
                  <a:schemeClr val="accent1">
                    <a:lumMod val="40000"/>
                    <a:lumOff val="60000"/>
                  </a:schemeClr>
                </a:gs>
                <a:gs pos="23000">
                  <a:schemeClr val="accent1">
                    <a:lumMod val="45000"/>
                    <a:lumOff val="55000"/>
                  </a:schemeClr>
                </a:gs>
                <a:gs pos="83000">
                  <a:schemeClr val="bg2">
                    <a:lumMod val="75000"/>
                  </a:schemeClr>
                </a:gs>
                <a:gs pos="100000">
                  <a:schemeClr val="bg2">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Oval 148">
            <a:extLst>
              <a:ext uri="{FF2B5EF4-FFF2-40B4-BE49-F238E27FC236}">
                <a16:creationId xmlns:a16="http://schemas.microsoft.com/office/drawing/2014/main" id="{D4E15E95-445D-4A45-BC1E-8468CE1705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19677" y="2933578"/>
            <a:ext cx="2737876" cy="2737876"/>
          </a:xfrm>
          <a:prstGeom prst="ellipse">
            <a:avLst/>
          </a:prstGeom>
          <a:solidFill>
            <a:srgbClr val="FFFFFF"/>
          </a:solidFill>
          <a:ln>
            <a:gradFill>
              <a:gsLst>
                <a:gs pos="0">
                  <a:schemeClr val="accent1">
                    <a:lumMod val="40000"/>
                    <a:lumOff val="60000"/>
                  </a:schemeClr>
                </a:gs>
                <a:gs pos="23000">
                  <a:schemeClr val="accent1">
                    <a:lumMod val="45000"/>
                    <a:lumOff val="55000"/>
                  </a:schemeClr>
                </a:gs>
                <a:gs pos="83000">
                  <a:schemeClr val="bg2">
                    <a:lumMod val="75000"/>
                  </a:schemeClr>
                </a:gs>
                <a:gs pos="100000">
                  <a:schemeClr val="bg2">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Freeform 75">
            <a:extLst>
              <a:ext uri="{FF2B5EF4-FFF2-40B4-BE49-F238E27FC236}">
                <a16:creationId xmlns:a16="http://schemas.microsoft.com/office/drawing/2014/main" id="{133B9781-B73C-44F8-97CB-D1807A63BB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09996" y="-26552"/>
            <a:ext cx="4082004" cy="3428999"/>
          </a:xfrm>
          <a:custGeom>
            <a:avLst/>
            <a:gdLst>
              <a:gd name="connsiteX0" fmla="*/ 350681 w 4082004"/>
              <a:gd name="connsiteY0" fmla="*/ 0 h 3428999"/>
              <a:gd name="connsiteX1" fmla="*/ 4082004 w 4082004"/>
              <a:gd name="connsiteY1" fmla="*/ 0 h 3428999"/>
              <a:gd name="connsiteX2" fmla="*/ 4082004 w 4082004"/>
              <a:gd name="connsiteY2" fmla="*/ 2444823 h 3428999"/>
              <a:gd name="connsiteX3" fmla="*/ 4081788 w 4082004"/>
              <a:gd name="connsiteY3" fmla="*/ 2445178 h 3428999"/>
              <a:gd name="connsiteX4" fmla="*/ 2231442 w 4082004"/>
              <a:gd name="connsiteY4" fmla="*/ 3428999 h 3428999"/>
              <a:gd name="connsiteX5" fmla="*/ 0 w 4082004"/>
              <a:gd name="connsiteY5" fmla="*/ 1197557 h 3428999"/>
              <a:gd name="connsiteX6" fmla="*/ 269323 w 4082004"/>
              <a:gd name="connsiteY6" fmla="*/ 133920 h 3428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82004" h="3428999">
                <a:moveTo>
                  <a:pt x="350681" y="0"/>
                </a:moveTo>
                <a:lnTo>
                  <a:pt x="4082004" y="0"/>
                </a:lnTo>
                <a:lnTo>
                  <a:pt x="4082004" y="2444823"/>
                </a:lnTo>
                <a:lnTo>
                  <a:pt x="4081788" y="2445178"/>
                </a:lnTo>
                <a:cubicBezTo>
                  <a:pt x="3680782" y="3038745"/>
                  <a:pt x="3001686" y="3428999"/>
                  <a:pt x="2231442" y="3428999"/>
                </a:cubicBezTo>
                <a:cubicBezTo>
                  <a:pt x="999051" y="3428999"/>
                  <a:pt x="0" y="2429948"/>
                  <a:pt x="0" y="1197557"/>
                </a:cubicBezTo>
                <a:cubicBezTo>
                  <a:pt x="0" y="812435"/>
                  <a:pt x="97564" y="450100"/>
                  <a:pt x="269323" y="13392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75000"/>
                  </a:schemeClr>
                </a:gs>
                <a:gs pos="100000">
                  <a:schemeClr val="bg2">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3" name="Freeform 79">
            <a:extLst>
              <a:ext uri="{FF2B5EF4-FFF2-40B4-BE49-F238E27FC236}">
                <a16:creationId xmlns:a16="http://schemas.microsoft.com/office/drawing/2014/main" id="{1FCEDCAD-7B1A-4AE2-818E-D93A48758C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23618" y="4326947"/>
            <a:ext cx="3068382" cy="2540529"/>
          </a:xfrm>
          <a:custGeom>
            <a:avLst/>
            <a:gdLst>
              <a:gd name="connsiteX0" fmla="*/ 1612418 w 3068382"/>
              <a:gd name="connsiteY0" fmla="*/ 0 h 2540529"/>
              <a:gd name="connsiteX1" fmla="*/ 3030226 w 3068382"/>
              <a:gd name="connsiteY1" fmla="*/ 843844 h 2540529"/>
              <a:gd name="connsiteX2" fmla="*/ 3068382 w 3068382"/>
              <a:gd name="connsiteY2" fmla="*/ 923051 h 2540529"/>
              <a:gd name="connsiteX3" fmla="*/ 3068382 w 3068382"/>
              <a:gd name="connsiteY3" fmla="*/ 2301785 h 2540529"/>
              <a:gd name="connsiteX4" fmla="*/ 3030226 w 3068382"/>
              <a:gd name="connsiteY4" fmla="*/ 2380992 h 2540529"/>
              <a:gd name="connsiteX5" fmla="*/ 2949460 w 3068382"/>
              <a:gd name="connsiteY5" fmla="*/ 2513937 h 2540529"/>
              <a:gd name="connsiteX6" fmla="*/ 2929575 w 3068382"/>
              <a:gd name="connsiteY6" fmla="*/ 2540529 h 2540529"/>
              <a:gd name="connsiteX7" fmla="*/ 295261 w 3068382"/>
              <a:gd name="connsiteY7" fmla="*/ 2540529 h 2540529"/>
              <a:gd name="connsiteX8" fmla="*/ 275376 w 3068382"/>
              <a:gd name="connsiteY8" fmla="*/ 2513937 h 2540529"/>
              <a:gd name="connsiteX9" fmla="*/ 0 w 3068382"/>
              <a:gd name="connsiteY9" fmla="*/ 1612418 h 2540529"/>
              <a:gd name="connsiteX10" fmla="*/ 1612418 w 3068382"/>
              <a:gd name="connsiteY10" fmla="*/ 0 h 2540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68382" h="2540529">
                <a:moveTo>
                  <a:pt x="1612418" y="0"/>
                </a:moveTo>
                <a:cubicBezTo>
                  <a:pt x="2224646" y="0"/>
                  <a:pt x="2757180" y="341213"/>
                  <a:pt x="3030226" y="843844"/>
                </a:cubicBezTo>
                <a:lnTo>
                  <a:pt x="3068382" y="923051"/>
                </a:lnTo>
                <a:lnTo>
                  <a:pt x="3068382" y="2301785"/>
                </a:lnTo>
                <a:lnTo>
                  <a:pt x="3030226" y="2380992"/>
                </a:lnTo>
                <a:cubicBezTo>
                  <a:pt x="3005403" y="2426686"/>
                  <a:pt x="2978437" y="2471046"/>
                  <a:pt x="2949460" y="2513937"/>
                </a:cubicBezTo>
                <a:lnTo>
                  <a:pt x="2929575" y="2540529"/>
                </a:lnTo>
                <a:lnTo>
                  <a:pt x="295261" y="2540529"/>
                </a:lnTo>
                <a:lnTo>
                  <a:pt x="275376" y="2513937"/>
                </a:lnTo>
                <a:cubicBezTo>
                  <a:pt x="101518" y="2256593"/>
                  <a:pt x="0" y="1946361"/>
                  <a:pt x="0" y="1612418"/>
                </a:cubicBezTo>
                <a:cubicBezTo>
                  <a:pt x="0" y="721904"/>
                  <a:pt x="721904" y="0"/>
                  <a:pt x="1612418"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75000"/>
                  </a:schemeClr>
                </a:gs>
                <a:gs pos="100000">
                  <a:schemeClr val="bg2">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8" name="Picture 7">
            <a:extLst>
              <a:ext uri="{FF2B5EF4-FFF2-40B4-BE49-F238E27FC236}">
                <a16:creationId xmlns:a16="http://schemas.microsoft.com/office/drawing/2014/main" id="{0120E561-2A41-7440-9222-A0AD4AD4580F}"/>
              </a:ext>
            </a:extLst>
          </p:cNvPr>
          <p:cNvPicPr>
            <a:picLocks noChangeAspect="1"/>
          </p:cNvPicPr>
          <p:nvPr/>
        </p:nvPicPr>
        <p:blipFill>
          <a:blip r:embed="rId4"/>
          <a:stretch>
            <a:fillRect/>
          </a:stretch>
        </p:blipFill>
        <p:spPr>
          <a:xfrm>
            <a:off x="827876" y="1176224"/>
            <a:ext cx="3514708" cy="3514708"/>
          </a:xfrm>
          <a:prstGeom prst="rect">
            <a:avLst/>
          </a:prstGeom>
        </p:spPr>
      </p:pic>
      <p:pic>
        <p:nvPicPr>
          <p:cNvPr id="4" name="Picture 3">
            <a:extLst>
              <a:ext uri="{FF2B5EF4-FFF2-40B4-BE49-F238E27FC236}">
                <a16:creationId xmlns:a16="http://schemas.microsoft.com/office/drawing/2014/main" id="{E80343F3-D3C8-E24E-AC57-F19CA4497DF7}"/>
              </a:ext>
            </a:extLst>
          </p:cNvPr>
          <p:cNvPicPr>
            <a:picLocks noChangeAspect="1"/>
          </p:cNvPicPr>
          <p:nvPr/>
        </p:nvPicPr>
        <p:blipFill>
          <a:blip r:embed="rId5"/>
          <a:stretch>
            <a:fillRect/>
          </a:stretch>
        </p:blipFill>
        <p:spPr>
          <a:xfrm>
            <a:off x="6516422" y="3402446"/>
            <a:ext cx="1743465" cy="1706760"/>
          </a:xfrm>
          <a:prstGeom prst="rect">
            <a:avLst/>
          </a:prstGeom>
        </p:spPr>
      </p:pic>
      <p:pic>
        <p:nvPicPr>
          <p:cNvPr id="5" name="Picture 4">
            <a:extLst>
              <a:ext uri="{FF2B5EF4-FFF2-40B4-BE49-F238E27FC236}">
                <a16:creationId xmlns:a16="http://schemas.microsoft.com/office/drawing/2014/main" id="{F6D1DE9C-4E7D-8542-82AC-183DADFFC02C}"/>
              </a:ext>
            </a:extLst>
          </p:cNvPr>
          <p:cNvPicPr>
            <a:picLocks noChangeAspect="1"/>
          </p:cNvPicPr>
          <p:nvPr/>
        </p:nvPicPr>
        <p:blipFill>
          <a:blip r:embed="rId6"/>
          <a:stretch>
            <a:fillRect/>
          </a:stretch>
        </p:blipFill>
        <p:spPr>
          <a:xfrm>
            <a:off x="9608766" y="4869735"/>
            <a:ext cx="2236870" cy="2236870"/>
          </a:xfrm>
          <a:prstGeom prst="rect">
            <a:avLst/>
          </a:prstGeom>
        </p:spPr>
      </p:pic>
      <p:pic>
        <p:nvPicPr>
          <p:cNvPr id="6" name="Picture 5">
            <a:extLst>
              <a:ext uri="{FF2B5EF4-FFF2-40B4-BE49-F238E27FC236}">
                <a16:creationId xmlns:a16="http://schemas.microsoft.com/office/drawing/2014/main" id="{24AD37F4-F159-3F4C-BC91-69F92B166537}"/>
              </a:ext>
            </a:extLst>
          </p:cNvPr>
          <p:cNvPicPr>
            <a:picLocks noChangeAspect="1"/>
          </p:cNvPicPr>
          <p:nvPr/>
        </p:nvPicPr>
        <p:blipFill>
          <a:blip r:embed="rId7"/>
          <a:stretch>
            <a:fillRect/>
          </a:stretch>
        </p:blipFill>
        <p:spPr>
          <a:xfrm>
            <a:off x="9276382" y="132100"/>
            <a:ext cx="2287170" cy="2287170"/>
          </a:xfrm>
          <a:prstGeom prst="rect">
            <a:avLst/>
          </a:prstGeom>
        </p:spPr>
      </p:pic>
      <p:pic>
        <p:nvPicPr>
          <p:cNvPr id="7" name="Picture 6">
            <a:extLst>
              <a:ext uri="{FF2B5EF4-FFF2-40B4-BE49-F238E27FC236}">
                <a16:creationId xmlns:a16="http://schemas.microsoft.com/office/drawing/2014/main" id="{B3D39AD7-12CF-0842-853A-3BB4DFA1F9F3}"/>
              </a:ext>
            </a:extLst>
          </p:cNvPr>
          <p:cNvPicPr>
            <a:picLocks noChangeAspect="1"/>
          </p:cNvPicPr>
          <p:nvPr/>
        </p:nvPicPr>
        <p:blipFill>
          <a:blip r:embed="rId8"/>
          <a:stretch>
            <a:fillRect/>
          </a:stretch>
        </p:blipFill>
        <p:spPr>
          <a:xfrm>
            <a:off x="6004963" y="850001"/>
            <a:ext cx="1181100" cy="1181100"/>
          </a:xfrm>
          <a:prstGeom prst="rect">
            <a:avLst/>
          </a:prstGeom>
        </p:spPr>
      </p:pic>
      <p:sp>
        <p:nvSpPr>
          <p:cNvPr id="3" name="Content Placeholder 2">
            <a:extLst>
              <a:ext uri="{FF2B5EF4-FFF2-40B4-BE49-F238E27FC236}">
                <a16:creationId xmlns:a16="http://schemas.microsoft.com/office/drawing/2014/main" id="{39EFF1C6-33A5-46EC-AC5D-15BF84057A11}"/>
              </a:ext>
            </a:extLst>
          </p:cNvPr>
          <p:cNvSpPr>
            <a:spLocks noGrp="1"/>
          </p:cNvSpPr>
          <p:nvPr>
            <p:ph idx="1"/>
          </p:nvPr>
        </p:nvSpPr>
        <p:spPr>
          <a:xfrm>
            <a:off x="904066" y="1582802"/>
            <a:ext cx="4133360" cy="3639289"/>
          </a:xfrm>
        </p:spPr>
        <p:txBody>
          <a:bodyPr anchor="ctr">
            <a:normAutofit/>
          </a:bodyPr>
          <a:lstStyle/>
          <a:p>
            <a:pPr marL="0" indent="0">
              <a:buNone/>
            </a:pPr>
            <a:r>
              <a:rPr lang="en-US" sz="4400" dirty="0">
                <a:solidFill>
                  <a:srgbClr val="000000"/>
                </a:solidFill>
              </a:rPr>
              <a:t>The future of back-end work?</a:t>
            </a:r>
          </a:p>
        </p:txBody>
      </p:sp>
    </p:spTree>
    <p:extLst>
      <p:ext uri="{BB962C8B-B14F-4D97-AF65-F5344CB8AC3E}">
        <p14:creationId xmlns:p14="http://schemas.microsoft.com/office/powerpoint/2010/main" val="25690277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Image result for that's how we've always done it">
            <a:extLst>
              <a:ext uri="{FF2B5EF4-FFF2-40B4-BE49-F238E27FC236}">
                <a16:creationId xmlns:a16="http://schemas.microsoft.com/office/drawing/2014/main" id="{B3538B58-8FA6-4A06-8DC6-AEED0B2D84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76563" y="257175"/>
            <a:ext cx="6238875" cy="6343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96049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Image result for that's how we've always done it">
            <a:extLst>
              <a:ext uri="{FF2B5EF4-FFF2-40B4-BE49-F238E27FC236}">
                <a16:creationId xmlns:a16="http://schemas.microsoft.com/office/drawing/2014/main" id="{B3538B58-8FA6-4A06-8DC6-AEED0B2D84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76563" y="257175"/>
            <a:ext cx="6238875" cy="6343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3697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81A2150-0631-F14A-8D25-8EEAE1CAD7D6}"/>
              </a:ext>
            </a:extLst>
          </p:cNvPr>
          <p:cNvPicPr>
            <a:picLocks noChangeAspect="1"/>
          </p:cNvPicPr>
          <p:nvPr/>
        </p:nvPicPr>
        <p:blipFill>
          <a:blip r:embed="rId3">
            <a:extLst>
              <a:ext uri="{BEBA8EAE-BF5A-486C-A8C5-ECC9F3942E4B}">
                <a14:imgProps xmlns:a14="http://schemas.microsoft.com/office/drawing/2010/main">
                  <a14:imgLayer r:embed="rId4">
                    <a14:imgEffect>
                      <a14:artisticPhotocopy trans="100000" detail="10"/>
                    </a14:imgEffect>
                  </a14:imgLayer>
                </a14:imgProps>
              </a:ext>
            </a:extLst>
          </a:blip>
          <a:stretch>
            <a:fillRect/>
          </a:stretch>
        </p:blipFill>
        <p:spPr>
          <a:xfrm>
            <a:off x="551760" y="2628899"/>
            <a:ext cx="11030639" cy="1831086"/>
          </a:xfrm>
          <a:prstGeom prst="rect">
            <a:avLst/>
          </a:prstGeom>
          <a:noFill/>
          <a:effectLst>
            <a:softEdge rad="0"/>
          </a:effectLst>
        </p:spPr>
      </p:pic>
    </p:spTree>
    <p:extLst>
      <p:ext uri="{BB962C8B-B14F-4D97-AF65-F5344CB8AC3E}">
        <p14:creationId xmlns:p14="http://schemas.microsoft.com/office/powerpoint/2010/main" val="110896249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110875" y="1204015"/>
            <a:ext cx="6962140" cy="4351338"/>
          </a:xfrm>
        </p:spPr>
      </p:pic>
      <p:sp>
        <p:nvSpPr>
          <p:cNvPr id="6" name="TextBox 5"/>
          <p:cNvSpPr txBox="1"/>
          <p:nvPr/>
        </p:nvSpPr>
        <p:spPr>
          <a:xfrm>
            <a:off x="7129220" y="4479010"/>
            <a:ext cx="2543389" cy="923330"/>
          </a:xfrm>
          <a:prstGeom prst="rect">
            <a:avLst/>
          </a:prstGeom>
          <a:noFill/>
        </p:spPr>
        <p:txBody>
          <a:bodyPr wrap="none" rtlCol="0">
            <a:spAutoFit/>
          </a:bodyPr>
          <a:lstStyle/>
          <a:p>
            <a:r>
              <a:rPr lang="en-US" dirty="0">
                <a:solidFill>
                  <a:srgbClr val="615346"/>
                </a:solidFill>
                <a:latin typeface="Coolvetica" panose="020B0603030602020004" pitchFamily="34" charset="77"/>
              </a:rPr>
              <a:t>Joe Zack</a:t>
            </a:r>
          </a:p>
          <a:p>
            <a:r>
              <a:rPr lang="en-US" dirty="0">
                <a:solidFill>
                  <a:srgbClr val="615346"/>
                </a:solidFill>
                <a:latin typeface="Coolvetica" panose="020B0603030602020004" pitchFamily="34" charset="77"/>
              </a:rPr>
              <a:t>@</a:t>
            </a:r>
            <a:r>
              <a:rPr lang="en-US" dirty="0" err="1">
                <a:solidFill>
                  <a:srgbClr val="615346"/>
                </a:solidFill>
                <a:latin typeface="Coolvetica" panose="020B0603030602020004" pitchFamily="34" charset="77"/>
              </a:rPr>
              <a:t>codingblocks</a:t>
            </a:r>
            <a:endParaRPr lang="en-US" dirty="0">
              <a:solidFill>
                <a:srgbClr val="615346"/>
              </a:solidFill>
              <a:latin typeface="Coolvetica" panose="020B0603030602020004" pitchFamily="34" charset="77"/>
            </a:endParaRPr>
          </a:p>
          <a:p>
            <a:r>
              <a:rPr lang="en-US" dirty="0" err="1">
                <a:solidFill>
                  <a:srgbClr val="615346"/>
                </a:solidFill>
                <a:latin typeface="Coolvetica" panose="020B0603030602020004" pitchFamily="34" charset="77"/>
              </a:rPr>
              <a:t>github.com</a:t>
            </a:r>
            <a:r>
              <a:rPr lang="en-US" dirty="0">
                <a:solidFill>
                  <a:srgbClr val="615346"/>
                </a:solidFill>
                <a:latin typeface="Coolvetica" panose="020B0603030602020004" pitchFamily="34" charset="77"/>
              </a:rPr>
              <a:t>/</a:t>
            </a:r>
            <a:r>
              <a:rPr lang="en-US" dirty="0" err="1">
                <a:solidFill>
                  <a:srgbClr val="615346"/>
                </a:solidFill>
                <a:latin typeface="Coolvetica" panose="020B0603030602020004" pitchFamily="34" charset="77"/>
              </a:rPr>
              <a:t>codingblocks</a:t>
            </a:r>
            <a:endParaRPr lang="en-US" dirty="0">
              <a:solidFill>
                <a:srgbClr val="615346"/>
              </a:solidFill>
              <a:latin typeface="Coolvetica" panose="020B0603030602020004" pitchFamily="34" charset="77"/>
            </a:endParaRPr>
          </a:p>
        </p:txBody>
      </p:sp>
      <p:sp>
        <p:nvSpPr>
          <p:cNvPr id="2" name="TextBox 1"/>
          <p:cNvSpPr txBox="1"/>
          <p:nvPr/>
        </p:nvSpPr>
        <p:spPr>
          <a:xfrm>
            <a:off x="3343276" y="4479010"/>
            <a:ext cx="3785944" cy="369332"/>
          </a:xfrm>
          <a:prstGeom prst="rect">
            <a:avLst/>
          </a:prstGeom>
          <a:noFill/>
        </p:spPr>
        <p:txBody>
          <a:bodyPr wrap="square" rtlCol="0">
            <a:spAutoFit/>
          </a:bodyPr>
          <a:lstStyle/>
          <a:p>
            <a:r>
              <a:rPr lang="en-US" dirty="0">
                <a:solidFill>
                  <a:srgbClr val="615346"/>
                </a:solidFill>
                <a:latin typeface="Coolvetica" panose="020B0603030602020004" pitchFamily="34" charset="77"/>
              </a:rPr>
              <a:t>Like this talk? Check out the show!</a:t>
            </a:r>
          </a:p>
        </p:txBody>
      </p:sp>
    </p:spTree>
    <p:extLst>
      <p:ext uri="{BB962C8B-B14F-4D97-AF65-F5344CB8AC3E}">
        <p14:creationId xmlns:p14="http://schemas.microsoft.com/office/powerpoint/2010/main" val="34798415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44F5AF2-E969-D541-A2E6-03BAF0ED35B4}"/>
              </a:ext>
            </a:extLst>
          </p:cNvPr>
          <p:cNvSpPr>
            <a:spLocks noGrp="1"/>
          </p:cNvSpPr>
          <p:nvPr>
            <p:ph idx="1"/>
          </p:nvPr>
        </p:nvSpPr>
        <p:spPr>
          <a:xfrm>
            <a:off x="6096000" y="1832374"/>
            <a:ext cx="3566938" cy="2838016"/>
          </a:xfrm>
        </p:spPr>
        <p:txBody>
          <a:bodyPr>
            <a:normAutofit/>
          </a:bodyPr>
          <a:lstStyle/>
          <a:p>
            <a:pPr marL="0" indent="0">
              <a:buNone/>
            </a:pPr>
            <a:r>
              <a:rPr lang="en-US" sz="6000" dirty="0">
                <a:solidFill>
                  <a:srgbClr val="615346"/>
                </a:solidFill>
                <a:latin typeface="+mj-lt"/>
                <a:cs typeface="Consolas" panose="020B0609020204030204" pitchFamily="49" charset="0"/>
              </a:rPr>
              <a:t>JavaScript</a:t>
            </a:r>
          </a:p>
          <a:p>
            <a:pPr marL="0" indent="0">
              <a:buNone/>
            </a:pPr>
            <a:r>
              <a:rPr lang="en-US" sz="6000" dirty="0">
                <a:solidFill>
                  <a:srgbClr val="615346"/>
                </a:solidFill>
                <a:latin typeface="+mj-lt"/>
                <a:cs typeface="Consolas" panose="020B0609020204030204" pitchFamily="49" charset="0"/>
              </a:rPr>
              <a:t>APIs</a:t>
            </a:r>
          </a:p>
          <a:p>
            <a:pPr marL="0" indent="0">
              <a:buNone/>
            </a:pPr>
            <a:r>
              <a:rPr lang="en-US" sz="6000" dirty="0">
                <a:solidFill>
                  <a:srgbClr val="615346"/>
                </a:solidFill>
                <a:latin typeface="+mj-lt"/>
                <a:cs typeface="Consolas" panose="020B0609020204030204" pitchFamily="49" charset="0"/>
              </a:rPr>
              <a:t>Markup</a:t>
            </a:r>
          </a:p>
        </p:txBody>
      </p:sp>
      <p:pic>
        <p:nvPicPr>
          <p:cNvPr id="12" name="Picture 11">
            <a:extLst>
              <a:ext uri="{FF2B5EF4-FFF2-40B4-BE49-F238E27FC236}">
                <a16:creationId xmlns:a16="http://schemas.microsoft.com/office/drawing/2014/main" id="{5B82A5E7-D35B-4DEA-8C1D-FC28A8758BC3}"/>
              </a:ext>
            </a:extLst>
          </p:cNvPr>
          <p:cNvPicPr>
            <a:picLocks noChangeAspect="1"/>
          </p:cNvPicPr>
          <p:nvPr/>
        </p:nvPicPr>
        <p:blipFill rotWithShape="1">
          <a:blip r:embed="rId3">
            <a:extLst>
              <a:ext uri="{BEBA8EAE-BF5A-486C-A8C5-ECC9F3942E4B}">
                <a14:imgProps xmlns:a14="http://schemas.microsoft.com/office/drawing/2010/main">
                  <a14:imgLayer r:embed="rId4">
                    <a14:imgEffect>
                      <a14:artisticPhotocopy trans="100000" detail="10"/>
                    </a14:imgEffect>
                  </a14:imgLayer>
                </a14:imgProps>
              </a:ext>
            </a:extLst>
          </a:blip>
          <a:srcRect r="62070"/>
          <a:stretch/>
        </p:blipFill>
        <p:spPr>
          <a:xfrm>
            <a:off x="1464042" y="2335839"/>
            <a:ext cx="4183870" cy="1831086"/>
          </a:xfrm>
          <a:prstGeom prst="rect">
            <a:avLst/>
          </a:prstGeom>
          <a:noFill/>
          <a:effectLst>
            <a:softEdge rad="0"/>
          </a:effectLst>
        </p:spPr>
      </p:pic>
    </p:spTree>
    <p:extLst>
      <p:ext uri="{BB962C8B-B14F-4D97-AF65-F5344CB8AC3E}">
        <p14:creationId xmlns:p14="http://schemas.microsoft.com/office/powerpoint/2010/main" val="38646396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44F5AF2-E969-D541-A2E6-03BAF0ED35B4}"/>
              </a:ext>
            </a:extLst>
          </p:cNvPr>
          <p:cNvSpPr>
            <a:spLocks noGrp="1"/>
          </p:cNvSpPr>
          <p:nvPr>
            <p:ph idx="1"/>
          </p:nvPr>
        </p:nvSpPr>
        <p:spPr>
          <a:xfrm>
            <a:off x="875523" y="1247127"/>
            <a:ext cx="10515600" cy="4351338"/>
          </a:xfrm>
        </p:spPr>
        <p:txBody>
          <a:bodyPr>
            <a:normAutofit/>
          </a:bodyPr>
          <a:lstStyle/>
          <a:p>
            <a:pPr marL="0" indent="0">
              <a:buNone/>
            </a:pPr>
            <a:r>
              <a:rPr lang="en-US" sz="9600" dirty="0">
                <a:solidFill>
                  <a:srgbClr val="615346"/>
                </a:solidFill>
              </a:rPr>
              <a:t>JAVASCRIPT</a:t>
            </a:r>
          </a:p>
          <a:p>
            <a:pPr marL="0" indent="0">
              <a:buNone/>
            </a:pPr>
            <a:r>
              <a:rPr lang="en-US" sz="9600" dirty="0">
                <a:solidFill>
                  <a:srgbClr val="615346"/>
                </a:solidFill>
              </a:rPr>
              <a:t>API</a:t>
            </a:r>
          </a:p>
          <a:p>
            <a:pPr marL="0" indent="0">
              <a:buNone/>
            </a:pPr>
            <a:r>
              <a:rPr lang="en-US" sz="9600" dirty="0">
                <a:solidFill>
                  <a:srgbClr val="615346"/>
                </a:solidFill>
              </a:rPr>
              <a:t>Markup</a:t>
            </a:r>
          </a:p>
        </p:txBody>
      </p:sp>
      <p:pic>
        <p:nvPicPr>
          <p:cNvPr id="11" name="Picture 10">
            <a:extLst>
              <a:ext uri="{FF2B5EF4-FFF2-40B4-BE49-F238E27FC236}">
                <a16:creationId xmlns:a16="http://schemas.microsoft.com/office/drawing/2014/main" id="{025E9A80-E37E-FE4F-9471-6433BA2FC4B7}"/>
              </a:ext>
            </a:extLst>
          </p:cNvPr>
          <p:cNvPicPr>
            <a:picLocks noChangeAspect="1"/>
          </p:cNvPicPr>
          <p:nvPr/>
        </p:nvPicPr>
        <p:blipFill>
          <a:blip r:embed="rId3"/>
          <a:stretch>
            <a:fillRect/>
          </a:stretch>
        </p:blipFill>
        <p:spPr>
          <a:xfrm>
            <a:off x="-205274" y="0"/>
            <a:ext cx="13566710" cy="7823469"/>
          </a:xfrm>
          <a:prstGeom prst="rect">
            <a:avLst/>
          </a:prstGeom>
        </p:spPr>
      </p:pic>
    </p:spTree>
    <p:extLst>
      <p:ext uri="{BB962C8B-B14F-4D97-AF65-F5344CB8AC3E}">
        <p14:creationId xmlns:p14="http://schemas.microsoft.com/office/powerpoint/2010/main" val="853801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Freeform: Shape 15">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8F4A3A4-4814-4D74-BA90-0AC2C3DF9620}"/>
              </a:ext>
            </a:extLst>
          </p:cNvPr>
          <p:cNvSpPr>
            <a:spLocks noGrp="1"/>
          </p:cNvSpPr>
          <p:nvPr>
            <p:ph type="title"/>
          </p:nvPr>
        </p:nvSpPr>
        <p:spPr>
          <a:xfrm>
            <a:off x="863029" y="1012004"/>
            <a:ext cx="3416158" cy="4795408"/>
          </a:xfrm>
        </p:spPr>
        <p:txBody>
          <a:bodyPr>
            <a:normAutofit/>
          </a:bodyPr>
          <a:lstStyle/>
          <a:p>
            <a:r>
              <a:rPr lang="en-US">
                <a:solidFill>
                  <a:srgbClr val="FFFFFF"/>
                </a:solidFill>
              </a:rPr>
              <a:t>Best Practices</a:t>
            </a:r>
          </a:p>
        </p:txBody>
      </p:sp>
      <p:graphicFrame>
        <p:nvGraphicFramePr>
          <p:cNvPr id="11" name="Content Placeholder 2">
            <a:extLst>
              <a:ext uri="{FF2B5EF4-FFF2-40B4-BE49-F238E27FC236}">
                <a16:creationId xmlns:a16="http://schemas.microsoft.com/office/drawing/2014/main" id="{6C3CAE39-C6B0-49E3-B510-7CEB11A8CCA6}"/>
              </a:ext>
            </a:extLst>
          </p:cNvPr>
          <p:cNvGraphicFramePr>
            <a:graphicFrameLocks noGrp="1"/>
          </p:cNvGraphicFramePr>
          <p:nvPr>
            <p:ph idx="1"/>
            <p:extLst>
              <p:ext uri="{D42A27DB-BD31-4B8C-83A1-F6EECF244321}">
                <p14:modId xmlns:p14="http://schemas.microsoft.com/office/powerpoint/2010/main" val="2816584983"/>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4411882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Freeform: Shape 15">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8F4A3A4-4814-4D74-BA90-0AC2C3DF9620}"/>
              </a:ext>
            </a:extLst>
          </p:cNvPr>
          <p:cNvSpPr>
            <a:spLocks noGrp="1"/>
          </p:cNvSpPr>
          <p:nvPr>
            <p:ph type="title"/>
          </p:nvPr>
        </p:nvSpPr>
        <p:spPr>
          <a:xfrm>
            <a:off x="863029" y="1012004"/>
            <a:ext cx="3416158" cy="4795408"/>
          </a:xfrm>
        </p:spPr>
        <p:txBody>
          <a:bodyPr>
            <a:normAutofit/>
          </a:bodyPr>
          <a:lstStyle/>
          <a:p>
            <a:r>
              <a:rPr lang="en-US">
                <a:solidFill>
                  <a:srgbClr val="FFFFFF"/>
                </a:solidFill>
              </a:rPr>
              <a:t>Best Practices</a:t>
            </a:r>
          </a:p>
        </p:txBody>
      </p:sp>
      <p:graphicFrame>
        <p:nvGraphicFramePr>
          <p:cNvPr id="11" name="Content Placeholder 2">
            <a:extLst>
              <a:ext uri="{FF2B5EF4-FFF2-40B4-BE49-F238E27FC236}">
                <a16:creationId xmlns:a16="http://schemas.microsoft.com/office/drawing/2014/main" id="{6C3CAE39-C6B0-49E3-B510-7CEB11A8CCA6}"/>
              </a:ext>
            </a:extLst>
          </p:cNvPr>
          <p:cNvGraphicFramePr>
            <a:graphicFrameLocks noGrp="1"/>
          </p:cNvGraphicFramePr>
          <p:nvPr>
            <p:ph idx="1"/>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Rectangle 2">
            <a:extLst>
              <a:ext uri="{FF2B5EF4-FFF2-40B4-BE49-F238E27FC236}">
                <a16:creationId xmlns:a16="http://schemas.microsoft.com/office/drawing/2014/main" id="{2261FB2F-A4CD-4913-998D-DDB880729E0F}"/>
              </a:ext>
            </a:extLst>
          </p:cNvPr>
          <p:cNvSpPr/>
          <p:nvPr/>
        </p:nvSpPr>
        <p:spPr>
          <a:xfrm>
            <a:off x="-74951" y="-172387"/>
            <a:ext cx="12449331" cy="7225259"/>
          </a:xfrm>
          <a:prstGeom prst="rect">
            <a:avLst/>
          </a:prstGeom>
          <a:solidFill>
            <a:schemeClr val="bg1">
              <a:alpha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4A36FFCE-98E8-4C1B-8211-1781294815E5}"/>
              </a:ext>
            </a:extLst>
          </p:cNvPr>
          <p:cNvSpPr txBox="1"/>
          <p:nvPr/>
        </p:nvSpPr>
        <p:spPr>
          <a:xfrm rot="20583829">
            <a:off x="2493220" y="1611096"/>
            <a:ext cx="8295384" cy="3139321"/>
          </a:xfrm>
          <a:prstGeom prst="rect">
            <a:avLst/>
          </a:prstGeom>
          <a:noFill/>
        </p:spPr>
        <p:txBody>
          <a:bodyPr wrap="square" rtlCol="0">
            <a:spAutoFit/>
          </a:bodyPr>
          <a:lstStyle/>
          <a:p>
            <a:r>
              <a:rPr lang="en-US" sz="6600" dirty="0">
                <a:solidFill>
                  <a:schemeClr val="accent2"/>
                </a:solidFill>
                <a:latin typeface="Barbaric" pitchFamily="50" charset="0"/>
              </a:rPr>
              <a:t>Decoupled front end</a:t>
            </a:r>
          </a:p>
          <a:p>
            <a:endParaRPr lang="en-US" sz="6600" dirty="0">
              <a:solidFill>
                <a:schemeClr val="accent2"/>
              </a:solidFill>
              <a:latin typeface="Barbaric" pitchFamily="50" charset="0"/>
            </a:endParaRPr>
          </a:p>
          <a:p>
            <a:r>
              <a:rPr lang="en-US" sz="6600" dirty="0">
                <a:solidFill>
                  <a:schemeClr val="accent2"/>
                </a:solidFill>
                <a:latin typeface="Barbaric" pitchFamily="50" charset="0"/>
              </a:rPr>
              <a:t>Build Time Rendering</a:t>
            </a:r>
          </a:p>
        </p:txBody>
      </p:sp>
    </p:spTree>
    <p:extLst>
      <p:ext uri="{BB962C8B-B14F-4D97-AF65-F5344CB8AC3E}">
        <p14:creationId xmlns:p14="http://schemas.microsoft.com/office/powerpoint/2010/main" val="18615313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FF0B8AB-A3EC-49ED-854D-74E10B221FF9}"/>
              </a:ext>
            </a:extLst>
          </p:cNvPr>
          <p:cNvSpPr>
            <a:spLocks noGrp="1"/>
          </p:cNvSpPr>
          <p:nvPr>
            <p:ph type="title"/>
          </p:nvPr>
        </p:nvSpPr>
        <p:spPr>
          <a:xfrm>
            <a:off x="863029" y="1012004"/>
            <a:ext cx="3416158" cy="4795408"/>
          </a:xfrm>
        </p:spPr>
        <p:txBody>
          <a:bodyPr>
            <a:normAutofit/>
          </a:bodyPr>
          <a:lstStyle/>
          <a:p>
            <a:r>
              <a:rPr lang="en-US" dirty="0">
                <a:solidFill>
                  <a:srgbClr val="FFFFFF"/>
                </a:solidFill>
              </a:rPr>
              <a:t>Rendering</a:t>
            </a:r>
          </a:p>
        </p:txBody>
      </p:sp>
      <p:graphicFrame>
        <p:nvGraphicFramePr>
          <p:cNvPr id="5" name="Content Placeholder 2">
            <a:extLst>
              <a:ext uri="{FF2B5EF4-FFF2-40B4-BE49-F238E27FC236}">
                <a16:creationId xmlns:a16="http://schemas.microsoft.com/office/drawing/2014/main" id="{F3EDA95C-B423-4B85-9923-2A69B2452E4D}"/>
              </a:ext>
            </a:extLst>
          </p:cNvPr>
          <p:cNvGraphicFramePr>
            <a:graphicFrameLocks noGrp="1"/>
          </p:cNvGraphicFramePr>
          <p:nvPr>
            <p:ph idx="1"/>
            <p:extLst>
              <p:ext uri="{D42A27DB-BD31-4B8C-83A1-F6EECF244321}">
                <p14:modId xmlns:p14="http://schemas.microsoft.com/office/powerpoint/2010/main" val="449045559"/>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514378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AA5561-C80A-4607-BDAE-9D7719D205E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5EA4950-8810-45E1-B61A-FA260B5CE55F}"/>
              </a:ext>
            </a:extLst>
          </p:cNvPr>
          <p:cNvSpPr>
            <a:spLocks noGrp="1"/>
          </p:cNvSpPr>
          <p:nvPr>
            <p:ph idx="1"/>
          </p:nvPr>
        </p:nvSpPr>
        <p:spPr/>
        <p:txBody>
          <a:bodyPr/>
          <a:lstStyle/>
          <a:p>
            <a:endParaRPr lang="en-US"/>
          </a:p>
        </p:txBody>
      </p:sp>
      <p:pic>
        <p:nvPicPr>
          <p:cNvPr id="8" name="Picture 7">
            <a:extLst>
              <a:ext uri="{FF2B5EF4-FFF2-40B4-BE49-F238E27FC236}">
                <a16:creationId xmlns:a16="http://schemas.microsoft.com/office/drawing/2014/main" id="{6FF8D0E3-F7AC-4F12-87B3-5B9B81475C23}"/>
              </a:ext>
            </a:extLst>
          </p:cNvPr>
          <p:cNvPicPr>
            <a:picLocks noChangeAspect="1"/>
          </p:cNvPicPr>
          <p:nvPr/>
        </p:nvPicPr>
        <p:blipFill>
          <a:blip r:embed="rId3"/>
          <a:stretch>
            <a:fillRect/>
          </a:stretch>
        </p:blipFill>
        <p:spPr>
          <a:xfrm>
            <a:off x="0" y="-26735"/>
            <a:ext cx="12278136" cy="7440974"/>
          </a:xfrm>
          <a:prstGeom prst="rect">
            <a:avLst/>
          </a:prstGeom>
        </p:spPr>
      </p:pic>
      <p:sp>
        <p:nvSpPr>
          <p:cNvPr id="9" name="Rectangle 8" descr="Pencil">
            <a:extLst>
              <a:ext uri="{FF2B5EF4-FFF2-40B4-BE49-F238E27FC236}">
                <a16:creationId xmlns:a16="http://schemas.microsoft.com/office/drawing/2014/main" id="{18725F71-F9E9-48CE-8981-31759F601D00}"/>
              </a:ext>
            </a:extLst>
          </p:cNvPr>
          <p:cNvSpPr/>
          <p:nvPr/>
        </p:nvSpPr>
        <p:spPr>
          <a:xfrm>
            <a:off x="11437125" y="6176963"/>
            <a:ext cx="680904" cy="680904"/>
          </a:xfrm>
          <a:prstGeom prst="rect">
            <a:avLst/>
          </a:prstGeom>
          <a: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p:spPr>
        <p:style>
          <a:lnRef idx="0">
            <a:scrgbClr r="0" g="0" b="0"/>
          </a:lnRef>
          <a:fillRef idx="3">
            <a:scrgbClr r="0" g="0" b="0"/>
          </a:fillRef>
          <a:effectRef idx="2">
            <a:schemeClr val="accent2">
              <a:hueOff val="0"/>
              <a:satOff val="0"/>
              <a:lumOff val="0"/>
              <a:alphaOff val="0"/>
            </a:schemeClr>
          </a:effectRef>
          <a:fontRef idx="minor">
            <a:schemeClr val="lt1"/>
          </a:fontRef>
        </p:style>
      </p:sp>
      <p:sp>
        <p:nvSpPr>
          <p:cNvPr id="10" name="TextBox 9">
            <a:extLst>
              <a:ext uri="{FF2B5EF4-FFF2-40B4-BE49-F238E27FC236}">
                <a16:creationId xmlns:a16="http://schemas.microsoft.com/office/drawing/2014/main" id="{2CCC9D57-4ADB-46FA-AF62-C019296DACEA}"/>
              </a:ext>
            </a:extLst>
          </p:cNvPr>
          <p:cNvSpPr txBox="1"/>
          <p:nvPr/>
        </p:nvSpPr>
        <p:spPr>
          <a:xfrm>
            <a:off x="11363153" y="5807631"/>
            <a:ext cx="828847" cy="369332"/>
          </a:xfrm>
          <a:prstGeom prst="rect">
            <a:avLst/>
          </a:prstGeom>
          <a:noFill/>
        </p:spPr>
        <p:txBody>
          <a:bodyPr wrap="square" rtlCol="0">
            <a:spAutoFit/>
          </a:bodyPr>
          <a:lstStyle/>
          <a:p>
            <a:pPr algn="ctr"/>
            <a:r>
              <a:rPr lang="en-US" dirty="0"/>
              <a:t>Write</a:t>
            </a:r>
          </a:p>
        </p:txBody>
      </p:sp>
    </p:spTree>
    <p:extLst>
      <p:ext uri="{BB962C8B-B14F-4D97-AF65-F5344CB8AC3E}">
        <p14:creationId xmlns:p14="http://schemas.microsoft.com/office/powerpoint/2010/main" val="236004123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TotalTime>
  <Words>2321</Words>
  <Application>Microsoft Macintosh PowerPoint</Application>
  <PresentationFormat>Widescreen</PresentationFormat>
  <Paragraphs>343</Paragraphs>
  <Slides>31</Slides>
  <Notes>31</Notes>
  <HiddenSlides>4</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31</vt:i4>
      </vt:variant>
    </vt:vector>
  </HeadingPairs>
  <TitlesOfParts>
    <vt:vector size="37" baseType="lpstr">
      <vt:lpstr>Arial</vt:lpstr>
      <vt:lpstr>Barbaric</vt:lpstr>
      <vt:lpstr>Calibri</vt:lpstr>
      <vt:lpstr>Calibri Light</vt:lpstr>
      <vt:lpstr>Coolvetica</vt:lpstr>
      <vt:lpstr>Office Theme</vt:lpstr>
      <vt:lpstr>PowerPoint Presentation</vt:lpstr>
      <vt:lpstr>PowerPoint Presentation</vt:lpstr>
      <vt:lpstr>PowerPoint Presentation</vt:lpstr>
      <vt:lpstr>PowerPoint Presentation</vt:lpstr>
      <vt:lpstr>PowerPoint Presentation</vt:lpstr>
      <vt:lpstr>Best Practices</vt:lpstr>
      <vt:lpstr>Best Practices</vt:lpstr>
      <vt:lpstr>Rendering</vt:lpstr>
      <vt:lpstr>PowerPoint Presentation</vt:lpstr>
      <vt:lpstr>PowerPoint Presentation</vt:lpstr>
      <vt:lpstr>PowerPoint Presentation</vt:lpstr>
      <vt:lpstr>PowerPoint Presentation</vt:lpstr>
      <vt:lpstr>Types of Rendering</vt:lpstr>
      <vt:lpstr>PowerPoint Presentation</vt:lpstr>
      <vt:lpstr>PowerPoint Presentation</vt:lpstr>
      <vt:lpstr>Location Matters</vt:lpstr>
      <vt:lpstr>Content Delivery Networks</vt:lpstr>
      <vt:lpstr>CDN Hosting: The Best Hosting</vt:lpstr>
      <vt:lpstr>Best Practices</vt:lpstr>
      <vt:lpstr>PowerPoint Presentation</vt:lpstr>
      <vt:lpstr>Why now?</vt:lpstr>
      <vt:lpstr>Why now?</vt:lpstr>
      <vt:lpstr>Progressive Web Apps</vt:lpstr>
      <vt:lpstr>PowerPoint Presentation</vt:lpstr>
      <vt:lpstr>PowerPoint Presentation</vt:lpstr>
      <vt:lpstr>Downsides?</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Joe Zack</dc:creator>
  <cp:lastModifiedBy>Joe Zack</cp:lastModifiedBy>
  <cp:revision>27</cp:revision>
  <dcterms:created xsi:type="dcterms:W3CDTF">2019-07-30T02:46:19Z</dcterms:created>
  <dcterms:modified xsi:type="dcterms:W3CDTF">2019-07-30T03:12:50Z</dcterms:modified>
</cp:coreProperties>
</file>